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4" r:id="rId9"/>
    <p:sldId id="263" r:id="rId10"/>
    <p:sldId id="269" r:id="rId11"/>
    <p:sldId id="272" r:id="rId12"/>
    <p:sldId id="271" r:id="rId13"/>
    <p:sldId id="270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4" autoAdjust="0"/>
    <p:restoredTop sz="94660"/>
  </p:normalViewPr>
  <p:slideViewPr>
    <p:cSldViewPr snapToGrid="0">
      <p:cViewPr varScale="1">
        <p:scale>
          <a:sx n="81" d="100"/>
          <a:sy n="81" d="100"/>
        </p:scale>
        <p:origin x="67" y="3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4" Type="http://schemas.openxmlformats.org/officeDocument/2006/relationships/image" Target="../media/image4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4" Type="http://schemas.openxmlformats.org/officeDocument/2006/relationships/image" Target="../media/image4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A291B8-A072-42B0-B862-BFFF1E4A473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45B566B-34F8-453E-9296-579728184C9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Business Problem</a:t>
          </a:r>
        </a:p>
      </dgm:t>
    </dgm:pt>
    <dgm:pt modelId="{CF2B5B18-FCA0-42A7-A411-AC06E839166E}" type="parTrans" cxnId="{E5D919C5-5839-47A3-9A02-4DA0A4923385}">
      <dgm:prSet/>
      <dgm:spPr/>
      <dgm:t>
        <a:bodyPr/>
        <a:lstStyle/>
        <a:p>
          <a:endParaRPr lang="en-US"/>
        </a:p>
      </dgm:t>
    </dgm:pt>
    <dgm:pt modelId="{B0D607B6-5FC0-433F-BCB8-C97F45E2EAEC}" type="sibTrans" cxnId="{E5D919C5-5839-47A3-9A02-4DA0A4923385}">
      <dgm:prSet/>
      <dgm:spPr/>
      <dgm:t>
        <a:bodyPr/>
        <a:lstStyle/>
        <a:p>
          <a:endParaRPr lang="en-US"/>
        </a:p>
      </dgm:t>
    </dgm:pt>
    <dgm:pt modelId="{B23E9035-712F-4AA8-A7C3-A594F681D43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Goals</a:t>
          </a:r>
        </a:p>
      </dgm:t>
    </dgm:pt>
    <dgm:pt modelId="{7E388A0F-7FA5-4C29-B2BE-3DC3E25ADD57}" type="parTrans" cxnId="{230546D7-F19B-4D8D-A904-FDF75AE0010D}">
      <dgm:prSet/>
      <dgm:spPr/>
      <dgm:t>
        <a:bodyPr/>
        <a:lstStyle/>
        <a:p>
          <a:endParaRPr lang="en-US"/>
        </a:p>
      </dgm:t>
    </dgm:pt>
    <dgm:pt modelId="{68BA2B64-4625-4391-914A-714F4EE1A17A}" type="sibTrans" cxnId="{230546D7-F19B-4D8D-A904-FDF75AE0010D}">
      <dgm:prSet/>
      <dgm:spPr/>
      <dgm:t>
        <a:bodyPr/>
        <a:lstStyle/>
        <a:p>
          <a:endParaRPr lang="en-US"/>
        </a:p>
      </dgm:t>
    </dgm:pt>
    <dgm:pt modelId="{6F5A8089-9C19-4F20-AC23-9A1228B7C67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Data</a:t>
          </a:r>
        </a:p>
      </dgm:t>
    </dgm:pt>
    <dgm:pt modelId="{BD6890A7-4ADE-45B2-A7EC-5D989ECCA84D}" type="parTrans" cxnId="{DDF0D47C-663F-45D9-A203-53B48264D34A}">
      <dgm:prSet/>
      <dgm:spPr/>
      <dgm:t>
        <a:bodyPr/>
        <a:lstStyle/>
        <a:p>
          <a:endParaRPr lang="en-US"/>
        </a:p>
      </dgm:t>
    </dgm:pt>
    <dgm:pt modelId="{CA709EDF-048E-4C66-9F20-4A05ABA59D93}" type="sibTrans" cxnId="{DDF0D47C-663F-45D9-A203-53B48264D34A}">
      <dgm:prSet/>
      <dgm:spPr/>
      <dgm:t>
        <a:bodyPr/>
        <a:lstStyle/>
        <a:p>
          <a:endParaRPr lang="en-US"/>
        </a:p>
      </dgm:t>
    </dgm:pt>
    <dgm:pt modelId="{859A86C7-9033-45A3-B9BB-9A7629AF45E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Methods</a:t>
          </a:r>
        </a:p>
      </dgm:t>
    </dgm:pt>
    <dgm:pt modelId="{24F44AB7-7E2F-4F2F-9167-D74AA05663C7}" type="parTrans" cxnId="{D3D3954F-31FA-4C38-800C-06C889C9534C}">
      <dgm:prSet/>
      <dgm:spPr/>
      <dgm:t>
        <a:bodyPr/>
        <a:lstStyle/>
        <a:p>
          <a:endParaRPr lang="en-US"/>
        </a:p>
      </dgm:t>
    </dgm:pt>
    <dgm:pt modelId="{3529C110-B083-4A13-8A31-A2EDC06409D8}" type="sibTrans" cxnId="{D3D3954F-31FA-4C38-800C-06C889C9534C}">
      <dgm:prSet/>
      <dgm:spPr/>
      <dgm:t>
        <a:bodyPr/>
        <a:lstStyle/>
        <a:p>
          <a:endParaRPr lang="en-US"/>
        </a:p>
      </dgm:t>
    </dgm:pt>
    <dgm:pt modelId="{FD269D87-6AE0-4ACB-A276-AABCD86DAA0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Results</a:t>
          </a:r>
        </a:p>
      </dgm:t>
    </dgm:pt>
    <dgm:pt modelId="{257DA324-6F57-45F3-A63D-C18B8BE8918E}" type="parTrans" cxnId="{5DAA7A6C-1629-4F81-9DE3-DE5963C6E005}">
      <dgm:prSet/>
      <dgm:spPr/>
      <dgm:t>
        <a:bodyPr/>
        <a:lstStyle/>
        <a:p>
          <a:endParaRPr lang="en-US"/>
        </a:p>
      </dgm:t>
    </dgm:pt>
    <dgm:pt modelId="{F5887274-E971-4A93-B73A-2A5A4B7A5A76}" type="sibTrans" cxnId="{5DAA7A6C-1629-4F81-9DE3-DE5963C6E005}">
      <dgm:prSet/>
      <dgm:spPr/>
      <dgm:t>
        <a:bodyPr/>
        <a:lstStyle/>
        <a:p>
          <a:endParaRPr lang="en-US"/>
        </a:p>
      </dgm:t>
    </dgm:pt>
    <dgm:pt modelId="{B8C530A3-7A6C-43F4-A429-0CA1D5A47B54}" type="pres">
      <dgm:prSet presAssocID="{D0A291B8-A072-42B0-B862-BFFF1E4A473A}" presName="root" presStyleCnt="0">
        <dgm:presLayoutVars>
          <dgm:dir/>
          <dgm:resizeHandles val="exact"/>
        </dgm:presLayoutVars>
      </dgm:prSet>
      <dgm:spPr/>
    </dgm:pt>
    <dgm:pt modelId="{04791E84-3757-46D8-BA16-D745584B72E8}" type="pres">
      <dgm:prSet presAssocID="{445B566B-34F8-453E-9296-579728184C9A}" presName="compNode" presStyleCnt="0"/>
      <dgm:spPr/>
    </dgm:pt>
    <dgm:pt modelId="{DA70325D-259D-495F-A331-6833BBC5F1F6}" type="pres">
      <dgm:prSet presAssocID="{445B566B-34F8-453E-9296-579728184C9A}" presName="iconBgRect" presStyleLbl="bgShp" presStyleIdx="0" presStyleCnt="5"/>
      <dgm:spPr/>
    </dgm:pt>
    <dgm:pt modelId="{C405EE1C-8BAE-4E81-99D2-131FECBAF6F4}" type="pres">
      <dgm:prSet presAssocID="{445B566B-34F8-453E-9296-579728184C9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46653F7F-E34F-4334-AC22-0FF6037970DA}" type="pres">
      <dgm:prSet presAssocID="{445B566B-34F8-453E-9296-579728184C9A}" presName="spaceRect" presStyleCnt="0"/>
      <dgm:spPr/>
    </dgm:pt>
    <dgm:pt modelId="{1E1527B4-AF8D-4ED6-9937-6D3DA3C918E5}" type="pres">
      <dgm:prSet presAssocID="{445B566B-34F8-453E-9296-579728184C9A}" presName="textRect" presStyleLbl="revTx" presStyleIdx="0" presStyleCnt="5">
        <dgm:presLayoutVars>
          <dgm:chMax val="1"/>
          <dgm:chPref val="1"/>
        </dgm:presLayoutVars>
      </dgm:prSet>
      <dgm:spPr/>
    </dgm:pt>
    <dgm:pt modelId="{6A1B5C2D-79CA-4B3F-A11B-FC5DC9D82BC4}" type="pres">
      <dgm:prSet presAssocID="{B0D607B6-5FC0-433F-BCB8-C97F45E2EAEC}" presName="sibTrans" presStyleCnt="0"/>
      <dgm:spPr/>
    </dgm:pt>
    <dgm:pt modelId="{84266066-494B-4059-B0ED-B7EEF6F5379C}" type="pres">
      <dgm:prSet presAssocID="{B23E9035-712F-4AA8-A7C3-A594F681D432}" presName="compNode" presStyleCnt="0"/>
      <dgm:spPr/>
    </dgm:pt>
    <dgm:pt modelId="{4114D0C5-F804-4927-991E-A87011330E0B}" type="pres">
      <dgm:prSet presAssocID="{B23E9035-712F-4AA8-A7C3-A594F681D432}" presName="iconBgRect" presStyleLbl="bgShp" presStyleIdx="1" presStyleCnt="5"/>
      <dgm:spPr/>
    </dgm:pt>
    <dgm:pt modelId="{91C9CBEA-66B6-496D-AEBE-95C6A37C2775}" type="pres">
      <dgm:prSet presAssocID="{B23E9035-712F-4AA8-A7C3-A594F681D43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4C4D4E85-0FD0-478A-B39D-D94FA14B135C}" type="pres">
      <dgm:prSet presAssocID="{B23E9035-712F-4AA8-A7C3-A594F681D432}" presName="spaceRect" presStyleCnt="0"/>
      <dgm:spPr/>
    </dgm:pt>
    <dgm:pt modelId="{CD281F62-FC79-40B9-A08A-E36D9A3097C4}" type="pres">
      <dgm:prSet presAssocID="{B23E9035-712F-4AA8-A7C3-A594F681D432}" presName="textRect" presStyleLbl="revTx" presStyleIdx="1" presStyleCnt="5">
        <dgm:presLayoutVars>
          <dgm:chMax val="1"/>
          <dgm:chPref val="1"/>
        </dgm:presLayoutVars>
      </dgm:prSet>
      <dgm:spPr/>
    </dgm:pt>
    <dgm:pt modelId="{AD794992-688A-4C8A-9D49-21D3C60A2DC5}" type="pres">
      <dgm:prSet presAssocID="{68BA2B64-4625-4391-914A-714F4EE1A17A}" presName="sibTrans" presStyleCnt="0"/>
      <dgm:spPr/>
    </dgm:pt>
    <dgm:pt modelId="{A5230081-3C42-4787-815E-41DC4E78D234}" type="pres">
      <dgm:prSet presAssocID="{6F5A8089-9C19-4F20-AC23-9A1228B7C67C}" presName="compNode" presStyleCnt="0"/>
      <dgm:spPr/>
    </dgm:pt>
    <dgm:pt modelId="{B236A591-F8B5-46BD-9DC3-F55804C5B7EE}" type="pres">
      <dgm:prSet presAssocID="{6F5A8089-9C19-4F20-AC23-9A1228B7C67C}" presName="iconBgRect" presStyleLbl="bgShp" presStyleIdx="2" presStyleCnt="5"/>
      <dgm:spPr/>
    </dgm:pt>
    <dgm:pt modelId="{4E76BC5B-A44C-4FB3-A642-6916E4B7AB5E}" type="pres">
      <dgm:prSet presAssocID="{6F5A8089-9C19-4F20-AC23-9A1228B7C67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F4A382B-E226-43D9-9653-AE79DF37CA62}" type="pres">
      <dgm:prSet presAssocID="{6F5A8089-9C19-4F20-AC23-9A1228B7C67C}" presName="spaceRect" presStyleCnt="0"/>
      <dgm:spPr/>
    </dgm:pt>
    <dgm:pt modelId="{178277CF-7D08-4A51-A2B5-53C58627914F}" type="pres">
      <dgm:prSet presAssocID="{6F5A8089-9C19-4F20-AC23-9A1228B7C67C}" presName="textRect" presStyleLbl="revTx" presStyleIdx="2" presStyleCnt="5">
        <dgm:presLayoutVars>
          <dgm:chMax val="1"/>
          <dgm:chPref val="1"/>
        </dgm:presLayoutVars>
      </dgm:prSet>
      <dgm:spPr/>
    </dgm:pt>
    <dgm:pt modelId="{A74F768C-A422-4576-BA74-67DE31BDAB26}" type="pres">
      <dgm:prSet presAssocID="{CA709EDF-048E-4C66-9F20-4A05ABA59D93}" presName="sibTrans" presStyleCnt="0"/>
      <dgm:spPr/>
    </dgm:pt>
    <dgm:pt modelId="{8D923490-8CC5-4F1E-A503-108796DB0039}" type="pres">
      <dgm:prSet presAssocID="{859A86C7-9033-45A3-B9BB-9A7629AF45E5}" presName="compNode" presStyleCnt="0"/>
      <dgm:spPr/>
    </dgm:pt>
    <dgm:pt modelId="{030808E1-5927-4090-B2BB-AFCA8F7CDAD9}" type="pres">
      <dgm:prSet presAssocID="{859A86C7-9033-45A3-B9BB-9A7629AF45E5}" presName="iconBgRect" presStyleLbl="bgShp" presStyleIdx="3" presStyleCnt="5"/>
      <dgm:spPr/>
    </dgm:pt>
    <dgm:pt modelId="{B3154AC5-FA59-471C-8B60-527464AF8F3B}" type="pres">
      <dgm:prSet presAssocID="{859A86C7-9033-45A3-B9BB-9A7629AF45E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9D262770-7BDC-42CC-A0CA-E82A09031839}" type="pres">
      <dgm:prSet presAssocID="{859A86C7-9033-45A3-B9BB-9A7629AF45E5}" presName="spaceRect" presStyleCnt="0"/>
      <dgm:spPr/>
    </dgm:pt>
    <dgm:pt modelId="{623DB58D-F93A-4B17-98C6-3CBEF1A2104E}" type="pres">
      <dgm:prSet presAssocID="{859A86C7-9033-45A3-B9BB-9A7629AF45E5}" presName="textRect" presStyleLbl="revTx" presStyleIdx="3" presStyleCnt="5">
        <dgm:presLayoutVars>
          <dgm:chMax val="1"/>
          <dgm:chPref val="1"/>
        </dgm:presLayoutVars>
      </dgm:prSet>
      <dgm:spPr/>
    </dgm:pt>
    <dgm:pt modelId="{C1206D43-C02F-47B5-8E04-1E79FDC84EC7}" type="pres">
      <dgm:prSet presAssocID="{3529C110-B083-4A13-8A31-A2EDC06409D8}" presName="sibTrans" presStyleCnt="0"/>
      <dgm:spPr/>
    </dgm:pt>
    <dgm:pt modelId="{6CC56E14-EA5F-4001-8121-110A5AFAF936}" type="pres">
      <dgm:prSet presAssocID="{FD269D87-6AE0-4ACB-A276-AABCD86DAA0E}" presName="compNode" presStyleCnt="0"/>
      <dgm:spPr/>
    </dgm:pt>
    <dgm:pt modelId="{AB7FC968-515A-4254-9817-426F6C36CA7E}" type="pres">
      <dgm:prSet presAssocID="{FD269D87-6AE0-4ACB-A276-AABCD86DAA0E}" presName="iconBgRect" presStyleLbl="bgShp" presStyleIdx="4" presStyleCnt="5"/>
      <dgm:spPr/>
    </dgm:pt>
    <dgm:pt modelId="{97F76A1B-A6E0-41C6-86DC-6C0BD049CC91}" type="pres">
      <dgm:prSet presAssocID="{FD269D87-6AE0-4ACB-A276-AABCD86DAA0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FFE954A-CC36-413E-AF3A-51D6F4493BB7}" type="pres">
      <dgm:prSet presAssocID="{FD269D87-6AE0-4ACB-A276-AABCD86DAA0E}" presName="spaceRect" presStyleCnt="0"/>
      <dgm:spPr/>
    </dgm:pt>
    <dgm:pt modelId="{210456AA-2E31-4285-94CC-9B877A5D8611}" type="pres">
      <dgm:prSet presAssocID="{FD269D87-6AE0-4ACB-A276-AABCD86DAA0E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5DAA7A6C-1629-4F81-9DE3-DE5963C6E005}" srcId="{D0A291B8-A072-42B0-B862-BFFF1E4A473A}" destId="{FD269D87-6AE0-4ACB-A276-AABCD86DAA0E}" srcOrd="4" destOrd="0" parTransId="{257DA324-6F57-45F3-A63D-C18B8BE8918E}" sibTransId="{F5887274-E971-4A93-B73A-2A5A4B7A5A76}"/>
    <dgm:cxn modelId="{D3D3954F-31FA-4C38-800C-06C889C9534C}" srcId="{D0A291B8-A072-42B0-B862-BFFF1E4A473A}" destId="{859A86C7-9033-45A3-B9BB-9A7629AF45E5}" srcOrd="3" destOrd="0" parTransId="{24F44AB7-7E2F-4F2F-9167-D74AA05663C7}" sibTransId="{3529C110-B083-4A13-8A31-A2EDC06409D8}"/>
    <dgm:cxn modelId="{DCF4E658-01FC-4897-9A9F-7DE4D86CA744}" type="presOf" srcId="{FD269D87-6AE0-4ACB-A276-AABCD86DAA0E}" destId="{210456AA-2E31-4285-94CC-9B877A5D8611}" srcOrd="0" destOrd="0" presId="urn:microsoft.com/office/officeart/2018/5/layout/IconCircleLabelList"/>
    <dgm:cxn modelId="{49C85B5A-9C47-4481-9D9D-91DCC0DF48D2}" type="presOf" srcId="{B23E9035-712F-4AA8-A7C3-A594F681D432}" destId="{CD281F62-FC79-40B9-A08A-E36D9A3097C4}" srcOrd="0" destOrd="0" presId="urn:microsoft.com/office/officeart/2018/5/layout/IconCircleLabelList"/>
    <dgm:cxn modelId="{DDF0D47C-663F-45D9-A203-53B48264D34A}" srcId="{D0A291B8-A072-42B0-B862-BFFF1E4A473A}" destId="{6F5A8089-9C19-4F20-AC23-9A1228B7C67C}" srcOrd="2" destOrd="0" parTransId="{BD6890A7-4ADE-45B2-A7EC-5D989ECCA84D}" sibTransId="{CA709EDF-048E-4C66-9F20-4A05ABA59D93}"/>
    <dgm:cxn modelId="{F2E8C3BD-49AF-4CF8-B17A-1E2B34806A07}" type="presOf" srcId="{D0A291B8-A072-42B0-B862-BFFF1E4A473A}" destId="{B8C530A3-7A6C-43F4-A429-0CA1D5A47B54}" srcOrd="0" destOrd="0" presId="urn:microsoft.com/office/officeart/2018/5/layout/IconCircleLabelList"/>
    <dgm:cxn modelId="{E5D919C5-5839-47A3-9A02-4DA0A4923385}" srcId="{D0A291B8-A072-42B0-B862-BFFF1E4A473A}" destId="{445B566B-34F8-453E-9296-579728184C9A}" srcOrd="0" destOrd="0" parTransId="{CF2B5B18-FCA0-42A7-A411-AC06E839166E}" sibTransId="{B0D607B6-5FC0-433F-BCB8-C97F45E2EAEC}"/>
    <dgm:cxn modelId="{617F71D0-23D3-41C5-A13C-3F0BDE2B7FD8}" type="presOf" srcId="{445B566B-34F8-453E-9296-579728184C9A}" destId="{1E1527B4-AF8D-4ED6-9937-6D3DA3C918E5}" srcOrd="0" destOrd="0" presId="urn:microsoft.com/office/officeart/2018/5/layout/IconCircleLabelList"/>
    <dgm:cxn modelId="{230546D7-F19B-4D8D-A904-FDF75AE0010D}" srcId="{D0A291B8-A072-42B0-B862-BFFF1E4A473A}" destId="{B23E9035-712F-4AA8-A7C3-A594F681D432}" srcOrd="1" destOrd="0" parTransId="{7E388A0F-7FA5-4C29-B2BE-3DC3E25ADD57}" sibTransId="{68BA2B64-4625-4391-914A-714F4EE1A17A}"/>
    <dgm:cxn modelId="{74BBC3E9-3F0F-4934-B22D-E6FF3CCEECB7}" type="presOf" srcId="{6F5A8089-9C19-4F20-AC23-9A1228B7C67C}" destId="{178277CF-7D08-4A51-A2B5-53C58627914F}" srcOrd="0" destOrd="0" presId="urn:microsoft.com/office/officeart/2018/5/layout/IconCircleLabelList"/>
    <dgm:cxn modelId="{346EDAED-EC5C-4A86-87C6-95197D6330B4}" type="presOf" srcId="{859A86C7-9033-45A3-B9BB-9A7629AF45E5}" destId="{623DB58D-F93A-4B17-98C6-3CBEF1A2104E}" srcOrd="0" destOrd="0" presId="urn:microsoft.com/office/officeart/2018/5/layout/IconCircleLabelList"/>
    <dgm:cxn modelId="{E1BA0816-4213-476F-8D8D-A9F571489FE3}" type="presParOf" srcId="{B8C530A3-7A6C-43F4-A429-0CA1D5A47B54}" destId="{04791E84-3757-46D8-BA16-D745584B72E8}" srcOrd="0" destOrd="0" presId="urn:microsoft.com/office/officeart/2018/5/layout/IconCircleLabelList"/>
    <dgm:cxn modelId="{D6AC2FE4-4694-47DC-A130-AA5BF26938AD}" type="presParOf" srcId="{04791E84-3757-46D8-BA16-D745584B72E8}" destId="{DA70325D-259D-495F-A331-6833BBC5F1F6}" srcOrd="0" destOrd="0" presId="urn:microsoft.com/office/officeart/2018/5/layout/IconCircleLabelList"/>
    <dgm:cxn modelId="{D372716A-48EB-492D-B98F-03E65D1F04A3}" type="presParOf" srcId="{04791E84-3757-46D8-BA16-D745584B72E8}" destId="{C405EE1C-8BAE-4E81-99D2-131FECBAF6F4}" srcOrd="1" destOrd="0" presId="urn:microsoft.com/office/officeart/2018/5/layout/IconCircleLabelList"/>
    <dgm:cxn modelId="{3CC30B8F-67AB-4C18-B654-754118B1ABA8}" type="presParOf" srcId="{04791E84-3757-46D8-BA16-D745584B72E8}" destId="{46653F7F-E34F-4334-AC22-0FF6037970DA}" srcOrd="2" destOrd="0" presId="urn:microsoft.com/office/officeart/2018/5/layout/IconCircleLabelList"/>
    <dgm:cxn modelId="{21189989-5300-4F23-94F5-8DE7E849879B}" type="presParOf" srcId="{04791E84-3757-46D8-BA16-D745584B72E8}" destId="{1E1527B4-AF8D-4ED6-9937-6D3DA3C918E5}" srcOrd="3" destOrd="0" presId="urn:microsoft.com/office/officeart/2018/5/layout/IconCircleLabelList"/>
    <dgm:cxn modelId="{D40D0C23-F5CC-412C-AE02-890D9FB28222}" type="presParOf" srcId="{B8C530A3-7A6C-43F4-A429-0CA1D5A47B54}" destId="{6A1B5C2D-79CA-4B3F-A11B-FC5DC9D82BC4}" srcOrd="1" destOrd="0" presId="urn:microsoft.com/office/officeart/2018/5/layout/IconCircleLabelList"/>
    <dgm:cxn modelId="{DED8202C-42D0-4D5A-90BB-A8161EF69812}" type="presParOf" srcId="{B8C530A3-7A6C-43F4-A429-0CA1D5A47B54}" destId="{84266066-494B-4059-B0ED-B7EEF6F5379C}" srcOrd="2" destOrd="0" presId="urn:microsoft.com/office/officeart/2018/5/layout/IconCircleLabelList"/>
    <dgm:cxn modelId="{6F37BE5B-B757-4C41-9AE3-35206D502F6D}" type="presParOf" srcId="{84266066-494B-4059-B0ED-B7EEF6F5379C}" destId="{4114D0C5-F804-4927-991E-A87011330E0B}" srcOrd="0" destOrd="0" presId="urn:microsoft.com/office/officeart/2018/5/layout/IconCircleLabelList"/>
    <dgm:cxn modelId="{D77DFFDE-73B0-4F53-811D-33E30529E4CC}" type="presParOf" srcId="{84266066-494B-4059-B0ED-B7EEF6F5379C}" destId="{91C9CBEA-66B6-496D-AEBE-95C6A37C2775}" srcOrd="1" destOrd="0" presId="urn:microsoft.com/office/officeart/2018/5/layout/IconCircleLabelList"/>
    <dgm:cxn modelId="{6A28ABEC-A530-4402-A98D-93B987B2BB52}" type="presParOf" srcId="{84266066-494B-4059-B0ED-B7EEF6F5379C}" destId="{4C4D4E85-0FD0-478A-B39D-D94FA14B135C}" srcOrd="2" destOrd="0" presId="urn:microsoft.com/office/officeart/2018/5/layout/IconCircleLabelList"/>
    <dgm:cxn modelId="{F5E9AE27-CB60-4E08-BDB2-EAD7EFFDBC68}" type="presParOf" srcId="{84266066-494B-4059-B0ED-B7EEF6F5379C}" destId="{CD281F62-FC79-40B9-A08A-E36D9A3097C4}" srcOrd="3" destOrd="0" presId="urn:microsoft.com/office/officeart/2018/5/layout/IconCircleLabelList"/>
    <dgm:cxn modelId="{C32E23E9-7439-43FA-BD26-6028809D8311}" type="presParOf" srcId="{B8C530A3-7A6C-43F4-A429-0CA1D5A47B54}" destId="{AD794992-688A-4C8A-9D49-21D3C60A2DC5}" srcOrd="3" destOrd="0" presId="urn:microsoft.com/office/officeart/2018/5/layout/IconCircleLabelList"/>
    <dgm:cxn modelId="{8C1C016A-4ED3-4A61-818D-BD575493B333}" type="presParOf" srcId="{B8C530A3-7A6C-43F4-A429-0CA1D5A47B54}" destId="{A5230081-3C42-4787-815E-41DC4E78D234}" srcOrd="4" destOrd="0" presId="urn:microsoft.com/office/officeart/2018/5/layout/IconCircleLabelList"/>
    <dgm:cxn modelId="{915417D3-CBAA-42CF-B080-129DF706A5A4}" type="presParOf" srcId="{A5230081-3C42-4787-815E-41DC4E78D234}" destId="{B236A591-F8B5-46BD-9DC3-F55804C5B7EE}" srcOrd="0" destOrd="0" presId="urn:microsoft.com/office/officeart/2018/5/layout/IconCircleLabelList"/>
    <dgm:cxn modelId="{4BD154B2-B4A0-4A97-982A-0C8AC7BE8C96}" type="presParOf" srcId="{A5230081-3C42-4787-815E-41DC4E78D234}" destId="{4E76BC5B-A44C-4FB3-A642-6916E4B7AB5E}" srcOrd="1" destOrd="0" presId="urn:microsoft.com/office/officeart/2018/5/layout/IconCircleLabelList"/>
    <dgm:cxn modelId="{D50FF09E-9BBC-4F4E-AD60-6E6F25C976D8}" type="presParOf" srcId="{A5230081-3C42-4787-815E-41DC4E78D234}" destId="{6F4A382B-E226-43D9-9653-AE79DF37CA62}" srcOrd="2" destOrd="0" presId="urn:microsoft.com/office/officeart/2018/5/layout/IconCircleLabelList"/>
    <dgm:cxn modelId="{0088818E-0948-465B-A4C8-66BBBD33C4A8}" type="presParOf" srcId="{A5230081-3C42-4787-815E-41DC4E78D234}" destId="{178277CF-7D08-4A51-A2B5-53C58627914F}" srcOrd="3" destOrd="0" presId="urn:microsoft.com/office/officeart/2018/5/layout/IconCircleLabelList"/>
    <dgm:cxn modelId="{9D5AB5D3-E9C5-4F42-B7B1-41DE9CDCC6EA}" type="presParOf" srcId="{B8C530A3-7A6C-43F4-A429-0CA1D5A47B54}" destId="{A74F768C-A422-4576-BA74-67DE31BDAB26}" srcOrd="5" destOrd="0" presId="urn:microsoft.com/office/officeart/2018/5/layout/IconCircleLabelList"/>
    <dgm:cxn modelId="{413A7708-72B7-417D-9D95-948314129CAF}" type="presParOf" srcId="{B8C530A3-7A6C-43F4-A429-0CA1D5A47B54}" destId="{8D923490-8CC5-4F1E-A503-108796DB0039}" srcOrd="6" destOrd="0" presId="urn:microsoft.com/office/officeart/2018/5/layout/IconCircleLabelList"/>
    <dgm:cxn modelId="{96B728B7-9545-4FD4-AF9D-1E83CD873508}" type="presParOf" srcId="{8D923490-8CC5-4F1E-A503-108796DB0039}" destId="{030808E1-5927-4090-B2BB-AFCA8F7CDAD9}" srcOrd="0" destOrd="0" presId="urn:microsoft.com/office/officeart/2018/5/layout/IconCircleLabelList"/>
    <dgm:cxn modelId="{123BDF3F-84F7-4E00-8D90-CC705C962157}" type="presParOf" srcId="{8D923490-8CC5-4F1E-A503-108796DB0039}" destId="{B3154AC5-FA59-471C-8B60-527464AF8F3B}" srcOrd="1" destOrd="0" presId="urn:microsoft.com/office/officeart/2018/5/layout/IconCircleLabelList"/>
    <dgm:cxn modelId="{AC9194F0-34D7-41B1-AD98-C4B53A07AB82}" type="presParOf" srcId="{8D923490-8CC5-4F1E-A503-108796DB0039}" destId="{9D262770-7BDC-42CC-A0CA-E82A09031839}" srcOrd="2" destOrd="0" presId="urn:microsoft.com/office/officeart/2018/5/layout/IconCircleLabelList"/>
    <dgm:cxn modelId="{143469F6-3FF8-4960-B180-FD1126AE6D9D}" type="presParOf" srcId="{8D923490-8CC5-4F1E-A503-108796DB0039}" destId="{623DB58D-F93A-4B17-98C6-3CBEF1A2104E}" srcOrd="3" destOrd="0" presId="urn:microsoft.com/office/officeart/2018/5/layout/IconCircleLabelList"/>
    <dgm:cxn modelId="{BC2E9DD9-6468-4369-B494-C9A05E183825}" type="presParOf" srcId="{B8C530A3-7A6C-43F4-A429-0CA1D5A47B54}" destId="{C1206D43-C02F-47B5-8E04-1E79FDC84EC7}" srcOrd="7" destOrd="0" presId="urn:microsoft.com/office/officeart/2018/5/layout/IconCircleLabelList"/>
    <dgm:cxn modelId="{807E4543-CA7A-40A4-87F5-4DF493709ACA}" type="presParOf" srcId="{B8C530A3-7A6C-43F4-A429-0CA1D5A47B54}" destId="{6CC56E14-EA5F-4001-8121-110A5AFAF936}" srcOrd="8" destOrd="0" presId="urn:microsoft.com/office/officeart/2018/5/layout/IconCircleLabelList"/>
    <dgm:cxn modelId="{FF6427E1-DB70-4F02-AC3C-FEA715B03BF0}" type="presParOf" srcId="{6CC56E14-EA5F-4001-8121-110A5AFAF936}" destId="{AB7FC968-515A-4254-9817-426F6C36CA7E}" srcOrd="0" destOrd="0" presId="urn:microsoft.com/office/officeart/2018/5/layout/IconCircleLabelList"/>
    <dgm:cxn modelId="{E373BD8F-5896-4722-8322-1EE306FC3C79}" type="presParOf" srcId="{6CC56E14-EA5F-4001-8121-110A5AFAF936}" destId="{97F76A1B-A6E0-41C6-86DC-6C0BD049CC91}" srcOrd="1" destOrd="0" presId="urn:microsoft.com/office/officeart/2018/5/layout/IconCircleLabelList"/>
    <dgm:cxn modelId="{F30B628B-792C-492E-AC34-A687D0647BA4}" type="presParOf" srcId="{6CC56E14-EA5F-4001-8121-110A5AFAF936}" destId="{CFFE954A-CC36-413E-AF3A-51D6F4493BB7}" srcOrd="2" destOrd="0" presId="urn:microsoft.com/office/officeart/2018/5/layout/IconCircleLabelList"/>
    <dgm:cxn modelId="{525432A3-0506-4757-8C63-1D959A6C14EB}" type="presParOf" srcId="{6CC56E14-EA5F-4001-8121-110A5AFAF936}" destId="{210456AA-2E31-4285-94CC-9B877A5D861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D16EBF-7F75-48F5-A9D9-6E5DF6385FD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995F574E-457A-410E-B091-A2B99AC698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Develop</a:t>
          </a:r>
        </a:p>
      </dgm:t>
    </dgm:pt>
    <dgm:pt modelId="{50A9568F-C04B-4358-A7A9-D5048D899B86}" type="parTrans" cxnId="{BE1EB96F-062D-47E6-8744-BE14CEBAFEC6}">
      <dgm:prSet/>
      <dgm:spPr/>
      <dgm:t>
        <a:bodyPr/>
        <a:lstStyle/>
        <a:p>
          <a:endParaRPr lang="en-US"/>
        </a:p>
      </dgm:t>
    </dgm:pt>
    <dgm:pt modelId="{DBCE3AE9-E414-406E-98A6-7DACCAAD5676}" type="sibTrans" cxnId="{BE1EB96F-062D-47E6-8744-BE14CEBAFEC6}">
      <dgm:prSet/>
      <dgm:spPr/>
      <dgm:t>
        <a:bodyPr/>
        <a:lstStyle/>
        <a:p>
          <a:endParaRPr lang="en-US"/>
        </a:p>
      </dgm:t>
    </dgm:pt>
    <dgm:pt modelId="{30AD47DA-28A0-48E6-8EE5-878864ED0F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a text generator model</a:t>
          </a:r>
        </a:p>
      </dgm:t>
    </dgm:pt>
    <dgm:pt modelId="{AF7BFC04-B53D-4251-9ED9-CB9752E3549E}" type="parTrans" cxnId="{27E1D76A-B5FF-4CEF-98BC-557BA121B2C1}">
      <dgm:prSet/>
      <dgm:spPr/>
      <dgm:t>
        <a:bodyPr/>
        <a:lstStyle/>
        <a:p>
          <a:endParaRPr lang="en-US"/>
        </a:p>
      </dgm:t>
    </dgm:pt>
    <dgm:pt modelId="{0B3738E3-ABE7-411F-A9EB-4C364535AA29}" type="sibTrans" cxnId="{27E1D76A-B5FF-4CEF-98BC-557BA121B2C1}">
      <dgm:prSet/>
      <dgm:spPr/>
      <dgm:t>
        <a:bodyPr/>
        <a:lstStyle/>
        <a:p>
          <a:endParaRPr lang="en-US"/>
        </a:p>
      </dgm:t>
    </dgm:pt>
    <dgm:pt modelId="{A9EB660D-42F0-49FD-936F-C38BACAF738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Aim</a:t>
          </a:r>
        </a:p>
      </dgm:t>
    </dgm:pt>
    <dgm:pt modelId="{8CBB5EC7-098B-41A4-9893-3C3F7AC5B83E}" type="parTrans" cxnId="{F6035FFC-270C-4C18-8BAD-7FC268073E0F}">
      <dgm:prSet/>
      <dgm:spPr/>
      <dgm:t>
        <a:bodyPr/>
        <a:lstStyle/>
        <a:p>
          <a:endParaRPr lang="en-US"/>
        </a:p>
      </dgm:t>
    </dgm:pt>
    <dgm:pt modelId="{68EB8B8C-1BFC-4A25-B3FA-5F797AF54D6E}" type="sibTrans" cxnId="{F6035FFC-270C-4C18-8BAD-7FC268073E0F}">
      <dgm:prSet/>
      <dgm:spPr/>
      <dgm:t>
        <a:bodyPr/>
        <a:lstStyle/>
        <a:p>
          <a:endParaRPr lang="en-US"/>
        </a:p>
      </dgm:t>
    </dgm:pt>
    <dgm:pt modelId="{C51A5228-1690-4E66-AD53-E18F7ECA9DE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Produce human-like trip reports</a:t>
          </a:r>
        </a:p>
      </dgm:t>
    </dgm:pt>
    <dgm:pt modelId="{3649469F-85CB-4EF8-B1F8-75A2789B1F0A}" type="parTrans" cxnId="{E491B4BA-CEF2-4B12-9214-864DCDD549DA}">
      <dgm:prSet/>
      <dgm:spPr/>
      <dgm:t>
        <a:bodyPr/>
        <a:lstStyle/>
        <a:p>
          <a:endParaRPr lang="en-US"/>
        </a:p>
      </dgm:t>
    </dgm:pt>
    <dgm:pt modelId="{349C72A3-91D1-415A-9694-D772833184CE}" type="sibTrans" cxnId="{E491B4BA-CEF2-4B12-9214-864DCDD549DA}">
      <dgm:prSet/>
      <dgm:spPr/>
      <dgm:t>
        <a:bodyPr/>
        <a:lstStyle/>
        <a:p>
          <a:endParaRPr lang="en-US"/>
        </a:p>
      </dgm:t>
    </dgm:pt>
    <dgm:pt modelId="{819C426D-4719-4FA3-BD62-B369231A9F1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Focus</a:t>
          </a:r>
        </a:p>
      </dgm:t>
    </dgm:pt>
    <dgm:pt modelId="{FEDEE24C-15A5-4F49-8563-6BE5F8D5BC05}" type="parTrans" cxnId="{DEF2307C-2BAC-4BB9-89B6-4E1856EBE317}">
      <dgm:prSet/>
      <dgm:spPr/>
      <dgm:t>
        <a:bodyPr/>
        <a:lstStyle/>
        <a:p>
          <a:endParaRPr lang="en-US"/>
        </a:p>
      </dgm:t>
    </dgm:pt>
    <dgm:pt modelId="{E00310E3-A55D-4232-83E0-AC77F6C5BBFA}" type="sibTrans" cxnId="{DEF2307C-2BAC-4BB9-89B6-4E1856EBE317}">
      <dgm:prSet/>
      <dgm:spPr/>
      <dgm:t>
        <a:bodyPr/>
        <a:lstStyle/>
        <a:p>
          <a:endParaRPr lang="en-US"/>
        </a:p>
      </dgm:t>
    </dgm:pt>
    <dgm:pt modelId="{79835682-9CF6-46B7-926F-EA0AE238BF7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on minimizing false positives and realistic sounding language.</a:t>
          </a:r>
        </a:p>
      </dgm:t>
    </dgm:pt>
    <dgm:pt modelId="{F4841896-5EF0-4AD7-977E-1CB9F852BB44}" type="parTrans" cxnId="{5F3F94EC-219D-4501-8098-38A22548701D}">
      <dgm:prSet/>
      <dgm:spPr/>
      <dgm:t>
        <a:bodyPr/>
        <a:lstStyle/>
        <a:p>
          <a:endParaRPr lang="en-US"/>
        </a:p>
      </dgm:t>
    </dgm:pt>
    <dgm:pt modelId="{AF4D13EE-EE86-4D26-86BF-8A1962309BF7}" type="sibTrans" cxnId="{5F3F94EC-219D-4501-8098-38A22548701D}">
      <dgm:prSet/>
      <dgm:spPr/>
      <dgm:t>
        <a:bodyPr/>
        <a:lstStyle/>
        <a:p>
          <a:endParaRPr lang="en-US"/>
        </a:p>
      </dgm:t>
    </dgm:pt>
    <dgm:pt modelId="{29E38CA5-4A86-4669-A077-951FE854BFF4}" type="pres">
      <dgm:prSet presAssocID="{57D16EBF-7F75-48F5-A9D9-6E5DF6385FD0}" presName="root" presStyleCnt="0">
        <dgm:presLayoutVars>
          <dgm:dir/>
          <dgm:resizeHandles val="exact"/>
        </dgm:presLayoutVars>
      </dgm:prSet>
      <dgm:spPr/>
    </dgm:pt>
    <dgm:pt modelId="{C8A1D2CA-9D4F-4C21-8398-E634CB24D712}" type="pres">
      <dgm:prSet presAssocID="{995F574E-457A-410E-B091-A2B99AC69898}" presName="compNode" presStyleCnt="0"/>
      <dgm:spPr/>
    </dgm:pt>
    <dgm:pt modelId="{C6E4ADC6-49E0-48DF-AEDB-72EAFD876A1F}" type="pres">
      <dgm:prSet presAssocID="{995F574E-457A-410E-B091-A2B99AC69898}" presName="bgRect" presStyleLbl="bgShp" presStyleIdx="0" presStyleCnt="3" custLinFactNeighborX="10753" custLinFactNeighborY="-2378"/>
      <dgm:spPr/>
    </dgm:pt>
    <dgm:pt modelId="{1E22CE4A-5558-4E37-8397-D9A773E94CE6}" type="pres">
      <dgm:prSet presAssocID="{995F574E-457A-410E-B091-A2B99AC6989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91E66C9-EE00-4B75-AD93-9D21DB152BDA}" type="pres">
      <dgm:prSet presAssocID="{995F574E-457A-410E-B091-A2B99AC69898}" presName="spaceRect" presStyleCnt="0"/>
      <dgm:spPr/>
    </dgm:pt>
    <dgm:pt modelId="{AA118FE6-AFE7-49F5-AACB-F890C625D4FB}" type="pres">
      <dgm:prSet presAssocID="{995F574E-457A-410E-B091-A2B99AC69898}" presName="parTx" presStyleLbl="revTx" presStyleIdx="0" presStyleCnt="6">
        <dgm:presLayoutVars>
          <dgm:chMax val="0"/>
          <dgm:chPref val="0"/>
        </dgm:presLayoutVars>
      </dgm:prSet>
      <dgm:spPr/>
    </dgm:pt>
    <dgm:pt modelId="{ABBCB48D-CE4E-46A8-A603-09D7D630A642}" type="pres">
      <dgm:prSet presAssocID="{995F574E-457A-410E-B091-A2B99AC69898}" presName="desTx" presStyleLbl="revTx" presStyleIdx="1" presStyleCnt="6" custScaleX="195259" custLinFactNeighborX="-23716" custLinFactNeighborY="38">
        <dgm:presLayoutVars/>
      </dgm:prSet>
      <dgm:spPr/>
    </dgm:pt>
    <dgm:pt modelId="{8B02A3EC-B522-4B0F-9F66-724814B3BF6E}" type="pres">
      <dgm:prSet presAssocID="{DBCE3AE9-E414-406E-98A6-7DACCAAD5676}" presName="sibTrans" presStyleCnt="0"/>
      <dgm:spPr/>
    </dgm:pt>
    <dgm:pt modelId="{C364B34E-06FC-45C2-BDD4-49FDBAE3D786}" type="pres">
      <dgm:prSet presAssocID="{A9EB660D-42F0-49FD-936F-C38BACAF7384}" presName="compNode" presStyleCnt="0"/>
      <dgm:spPr/>
    </dgm:pt>
    <dgm:pt modelId="{98845191-9AF6-4701-8362-65F1FD7D0715}" type="pres">
      <dgm:prSet presAssocID="{A9EB660D-42F0-49FD-936F-C38BACAF7384}" presName="bgRect" presStyleLbl="bgShp" presStyleIdx="1" presStyleCnt="3" custLinFactNeighborX="7833" custLinFactNeighborY="2253"/>
      <dgm:spPr/>
    </dgm:pt>
    <dgm:pt modelId="{6A63BA7E-E960-4E1B-AD20-1BF5E5A9AA60}" type="pres">
      <dgm:prSet presAssocID="{A9EB660D-42F0-49FD-936F-C38BACAF738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EB8377B4-6AC2-4E17-B8E4-9095782261DB}" type="pres">
      <dgm:prSet presAssocID="{A9EB660D-42F0-49FD-936F-C38BACAF7384}" presName="spaceRect" presStyleCnt="0"/>
      <dgm:spPr/>
    </dgm:pt>
    <dgm:pt modelId="{6E365C89-EFCF-4AA1-AE7B-574963499BBE}" type="pres">
      <dgm:prSet presAssocID="{A9EB660D-42F0-49FD-936F-C38BACAF7384}" presName="parTx" presStyleLbl="revTx" presStyleIdx="2" presStyleCnt="6">
        <dgm:presLayoutVars>
          <dgm:chMax val="0"/>
          <dgm:chPref val="0"/>
        </dgm:presLayoutVars>
      </dgm:prSet>
      <dgm:spPr/>
    </dgm:pt>
    <dgm:pt modelId="{55C0FA7D-E25B-45D8-AC71-7D5C7F1D6450}" type="pres">
      <dgm:prSet presAssocID="{A9EB660D-42F0-49FD-936F-C38BACAF7384}" presName="desTx" presStyleLbl="revTx" presStyleIdx="3" presStyleCnt="6" custScaleX="195614" custLinFactNeighborX="-27921" custLinFactNeighborY="2253">
        <dgm:presLayoutVars/>
      </dgm:prSet>
      <dgm:spPr/>
    </dgm:pt>
    <dgm:pt modelId="{B09FAE43-191E-4DA2-BCDE-3CDFD956CBD0}" type="pres">
      <dgm:prSet presAssocID="{68EB8B8C-1BFC-4A25-B3FA-5F797AF54D6E}" presName="sibTrans" presStyleCnt="0"/>
      <dgm:spPr/>
    </dgm:pt>
    <dgm:pt modelId="{E2B3ADA7-A399-4131-852B-CA923543CC49}" type="pres">
      <dgm:prSet presAssocID="{819C426D-4719-4FA3-BD62-B369231A9F12}" presName="compNode" presStyleCnt="0"/>
      <dgm:spPr/>
    </dgm:pt>
    <dgm:pt modelId="{FD6330B0-8FB7-4356-A79B-D04CAAD4B518}" type="pres">
      <dgm:prSet presAssocID="{819C426D-4719-4FA3-BD62-B369231A9F12}" presName="bgRect" presStyleLbl="bgShp" presStyleIdx="2" presStyleCnt="3" custLinFactNeighborX="6525"/>
      <dgm:spPr/>
    </dgm:pt>
    <dgm:pt modelId="{519DB49D-0175-4E79-8180-E671067275CA}" type="pres">
      <dgm:prSet presAssocID="{819C426D-4719-4FA3-BD62-B369231A9F1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1F6444B5-24AF-4C19-B53D-DAD6626808DD}" type="pres">
      <dgm:prSet presAssocID="{819C426D-4719-4FA3-BD62-B369231A9F12}" presName="spaceRect" presStyleCnt="0"/>
      <dgm:spPr/>
    </dgm:pt>
    <dgm:pt modelId="{04EEC6C0-0499-48E6-A837-C257078A52FB}" type="pres">
      <dgm:prSet presAssocID="{819C426D-4719-4FA3-BD62-B369231A9F12}" presName="parTx" presStyleLbl="revTx" presStyleIdx="4" presStyleCnt="6">
        <dgm:presLayoutVars>
          <dgm:chMax val="0"/>
          <dgm:chPref val="0"/>
        </dgm:presLayoutVars>
      </dgm:prSet>
      <dgm:spPr/>
    </dgm:pt>
    <dgm:pt modelId="{8487A8C2-614C-40F9-B5F0-ABC5466C5345}" type="pres">
      <dgm:prSet presAssocID="{819C426D-4719-4FA3-BD62-B369231A9F12}" presName="desTx" presStyleLbl="revTx" presStyleIdx="5" presStyleCnt="6" custScaleX="214701" custLinFactNeighborX="-18669" custLinFactNeighborY="1151">
        <dgm:presLayoutVars/>
      </dgm:prSet>
      <dgm:spPr/>
    </dgm:pt>
  </dgm:ptLst>
  <dgm:cxnLst>
    <dgm:cxn modelId="{D7A09B1D-CCD4-4FF9-B169-DA6DE3BCB51B}" type="presOf" srcId="{A9EB660D-42F0-49FD-936F-C38BACAF7384}" destId="{6E365C89-EFCF-4AA1-AE7B-574963499BBE}" srcOrd="0" destOrd="0" presId="urn:microsoft.com/office/officeart/2018/2/layout/IconVerticalSolidList"/>
    <dgm:cxn modelId="{492CF62D-15C2-4FDA-AA54-A1A1F44DC3CA}" type="presOf" srcId="{C51A5228-1690-4E66-AD53-E18F7ECA9DEB}" destId="{55C0FA7D-E25B-45D8-AC71-7D5C7F1D6450}" srcOrd="0" destOrd="0" presId="urn:microsoft.com/office/officeart/2018/2/layout/IconVerticalSolidList"/>
    <dgm:cxn modelId="{B498DF63-CDF8-4CAC-8586-12399CB82C17}" type="presOf" srcId="{995F574E-457A-410E-B091-A2B99AC69898}" destId="{AA118FE6-AFE7-49F5-AACB-F890C625D4FB}" srcOrd="0" destOrd="0" presId="urn:microsoft.com/office/officeart/2018/2/layout/IconVerticalSolidList"/>
    <dgm:cxn modelId="{27E1D76A-B5FF-4CEF-98BC-557BA121B2C1}" srcId="{995F574E-457A-410E-B091-A2B99AC69898}" destId="{30AD47DA-28A0-48E6-8EE5-878864ED0FF2}" srcOrd="0" destOrd="0" parTransId="{AF7BFC04-B53D-4251-9ED9-CB9752E3549E}" sibTransId="{0B3738E3-ABE7-411F-A9EB-4C364535AA29}"/>
    <dgm:cxn modelId="{BE1EB96F-062D-47E6-8744-BE14CEBAFEC6}" srcId="{57D16EBF-7F75-48F5-A9D9-6E5DF6385FD0}" destId="{995F574E-457A-410E-B091-A2B99AC69898}" srcOrd="0" destOrd="0" parTransId="{50A9568F-C04B-4358-A7A9-D5048D899B86}" sibTransId="{DBCE3AE9-E414-406E-98A6-7DACCAAD5676}"/>
    <dgm:cxn modelId="{59264472-4CDE-4D90-8CEC-86A0B8445184}" type="presOf" srcId="{57D16EBF-7F75-48F5-A9D9-6E5DF6385FD0}" destId="{29E38CA5-4A86-4669-A077-951FE854BFF4}" srcOrd="0" destOrd="0" presId="urn:microsoft.com/office/officeart/2018/2/layout/IconVerticalSolidList"/>
    <dgm:cxn modelId="{DEF2307C-2BAC-4BB9-89B6-4E1856EBE317}" srcId="{57D16EBF-7F75-48F5-A9D9-6E5DF6385FD0}" destId="{819C426D-4719-4FA3-BD62-B369231A9F12}" srcOrd="2" destOrd="0" parTransId="{FEDEE24C-15A5-4F49-8563-6BE5F8D5BC05}" sibTransId="{E00310E3-A55D-4232-83E0-AC77F6C5BBFA}"/>
    <dgm:cxn modelId="{705C1A81-B169-490C-BA53-F1E71763EE75}" type="presOf" srcId="{30AD47DA-28A0-48E6-8EE5-878864ED0FF2}" destId="{ABBCB48D-CE4E-46A8-A603-09D7D630A642}" srcOrd="0" destOrd="0" presId="urn:microsoft.com/office/officeart/2018/2/layout/IconVerticalSolidList"/>
    <dgm:cxn modelId="{2EDC3BAB-036A-483D-90BA-7C98F77083CD}" type="presOf" srcId="{79835682-9CF6-46B7-926F-EA0AE238BF7A}" destId="{8487A8C2-614C-40F9-B5F0-ABC5466C5345}" srcOrd="0" destOrd="0" presId="urn:microsoft.com/office/officeart/2018/2/layout/IconVerticalSolidList"/>
    <dgm:cxn modelId="{E491B4BA-CEF2-4B12-9214-864DCDD549DA}" srcId="{A9EB660D-42F0-49FD-936F-C38BACAF7384}" destId="{C51A5228-1690-4E66-AD53-E18F7ECA9DEB}" srcOrd="0" destOrd="0" parTransId="{3649469F-85CB-4EF8-B1F8-75A2789B1F0A}" sibTransId="{349C72A3-91D1-415A-9694-D772833184CE}"/>
    <dgm:cxn modelId="{69206FD5-C58E-4581-B316-B300CE22E838}" type="presOf" srcId="{819C426D-4719-4FA3-BD62-B369231A9F12}" destId="{04EEC6C0-0499-48E6-A837-C257078A52FB}" srcOrd="0" destOrd="0" presId="urn:microsoft.com/office/officeart/2018/2/layout/IconVerticalSolidList"/>
    <dgm:cxn modelId="{5F3F94EC-219D-4501-8098-38A22548701D}" srcId="{819C426D-4719-4FA3-BD62-B369231A9F12}" destId="{79835682-9CF6-46B7-926F-EA0AE238BF7A}" srcOrd="0" destOrd="0" parTransId="{F4841896-5EF0-4AD7-977E-1CB9F852BB44}" sibTransId="{AF4D13EE-EE86-4D26-86BF-8A1962309BF7}"/>
    <dgm:cxn modelId="{F6035FFC-270C-4C18-8BAD-7FC268073E0F}" srcId="{57D16EBF-7F75-48F5-A9D9-6E5DF6385FD0}" destId="{A9EB660D-42F0-49FD-936F-C38BACAF7384}" srcOrd="1" destOrd="0" parTransId="{8CBB5EC7-098B-41A4-9893-3C3F7AC5B83E}" sibTransId="{68EB8B8C-1BFC-4A25-B3FA-5F797AF54D6E}"/>
    <dgm:cxn modelId="{1DC79DDA-245F-4770-86DB-2D4383255C1A}" type="presParOf" srcId="{29E38CA5-4A86-4669-A077-951FE854BFF4}" destId="{C8A1D2CA-9D4F-4C21-8398-E634CB24D712}" srcOrd="0" destOrd="0" presId="urn:microsoft.com/office/officeart/2018/2/layout/IconVerticalSolidList"/>
    <dgm:cxn modelId="{3F20B544-5C6B-482F-8301-2567C046F936}" type="presParOf" srcId="{C8A1D2CA-9D4F-4C21-8398-E634CB24D712}" destId="{C6E4ADC6-49E0-48DF-AEDB-72EAFD876A1F}" srcOrd="0" destOrd="0" presId="urn:microsoft.com/office/officeart/2018/2/layout/IconVerticalSolidList"/>
    <dgm:cxn modelId="{ADB9A556-A267-4AF1-BB1F-A9345BA1F4AF}" type="presParOf" srcId="{C8A1D2CA-9D4F-4C21-8398-E634CB24D712}" destId="{1E22CE4A-5558-4E37-8397-D9A773E94CE6}" srcOrd="1" destOrd="0" presId="urn:microsoft.com/office/officeart/2018/2/layout/IconVerticalSolidList"/>
    <dgm:cxn modelId="{7FCB28E2-3B3A-41C4-AFA8-A3EE75AF5450}" type="presParOf" srcId="{C8A1D2CA-9D4F-4C21-8398-E634CB24D712}" destId="{691E66C9-EE00-4B75-AD93-9D21DB152BDA}" srcOrd="2" destOrd="0" presId="urn:microsoft.com/office/officeart/2018/2/layout/IconVerticalSolidList"/>
    <dgm:cxn modelId="{2D2B312B-F5B2-4034-9A35-BE4B0265C259}" type="presParOf" srcId="{C8A1D2CA-9D4F-4C21-8398-E634CB24D712}" destId="{AA118FE6-AFE7-49F5-AACB-F890C625D4FB}" srcOrd="3" destOrd="0" presId="urn:microsoft.com/office/officeart/2018/2/layout/IconVerticalSolidList"/>
    <dgm:cxn modelId="{7BE4ABC1-0158-4C96-938E-E1BDE468C0AE}" type="presParOf" srcId="{C8A1D2CA-9D4F-4C21-8398-E634CB24D712}" destId="{ABBCB48D-CE4E-46A8-A603-09D7D630A642}" srcOrd="4" destOrd="0" presId="urn:microsoft.com/office/officeart/2018/2/layout/IconVerticalSolidList"/>
    <dgm:cxn modelId="{B742B4BE-D961-4D3D-A0DD-A0BA61E3ACDD}" type="presParOf" srcId="{29E38CA5-4A86-4669-A077-951FE854BFF4}" destId="{8B02A3EC-B522-4B0F-9F66-724814B3BF6E}" srcOrd="1" destOrd="0" presId="urn:microsoft.com/office/officeart/2018/2/layout/IconVerticalSolidList"/>
    <dgm:cxn modelId="{B5495750-AF20-4819-885C-97F975EE60C9}" type="presParOf" srcId="{29E38CA5-4A86-4669-A077-951FE854BFF4}" destId="{C364B34E-06FC-45C2-BDD4-49FDBAE3D786}" srcOrd="2" destOrd="0" presId="urn:microsoft.com/office/officeart/2018/2/layout/IconVerticalSolidList"/>
    <dgm:cxn modelId="{8BFA67F1-8A5A-4B72-AD53-3B2B1C812E6C}" type="presParOf" srcId="{C364B34E-06FC-45C2-BDD4-49FDBAE3D786}" destId="{98845191-9AF6-4701-8362-65F1FD7D0715}" srcOrd="0" destOrd="0" presId="urn:microsoft.com/office/officeart/2018/2/layout/IconVerticalSolidList"/>
    <dgm:cxn modelId="{2EB75174-4E9E-47F0-B023-24D1BDBDDCE1}" type="presParOf" srcId="{C364B34E-06FC-45C2-BDD4-49FDBAE3D786}" destId="{6A63BA7E-E960-4E1B-AD20-1BF5E5A9AA60}" srcOrd="1" destOrd="0" presId="urn:microsoft.com/office/officeart/2018/2/layout/IconVerticalSolidList"/>
    <dgm:cxn modelId="{BA1F0627-DFAD-4E69-B4A5-95260490678C}" type="presParOf" srcId="{C364B34E-06FC-45C2-BDD4-49FDBAE3D786}" destId="{EB8377B4-6AC2-4E17-B8E4-9095782261DB}" srcOrd="2" destOrd="0" presId="urn:microsoft.com/office/officeart/2018/2/layout/IconVerticalSolidList"/>
    <dgm:cxn modelId="{4377FD5C-63AB-4FA7-91CA-88052415A3D7}" type="presParOf" srcId="{C364B34E-06FC-45C2-BDD4-49FDBAE3D786}" destId="{6E365C89-EFCF-4AA1-AE7B-574963499BBE}" srcOrd="3" destOrd="0" presId="urn:microsoft.com/office/officeart/2018/2/layout/IconVerticalSolidList"/>
    <dgm:cxn modelId="{1F64FC2F-4857-4CD4-8CE4-3D56D705358C}" type="presParOf" srcId="{C364B34E-06FC-45C2-BDD4-49FDBAE3D786}" destId="{55C0FA7D-E25B-45D8-AC71-7D5C7F1D6450}" srcOrd="4" destOrd="0" presId="urn:microsoft.com/office/officeart/2018/2/layout/IconVerticalSolidList"/>
    <dgm:cxn modelId="{46064220-CE8D-464C-9671-15D3FF177E99}" type="presParOf" srcId="{29E38CA5-4A86-4669-A077-951FE854BFF4}" destId="{B09FAE43-191E-4DA2-BCDE-3CDFD956CBD0}" srcOrd="3" destOrd="0" presId="urn:microsoft.com/office/officeart/2018/2/layout/IconVerticalSolidList"/>
    <dgm:cxn modelId="{07FA9EFA-B83E-4726-B3E4-7CC1BA52B253}" type="presParOf" srcId="{29E38CA5-4A86-4669-A077-951FE854BFF4}" destId="{E2B3ADA7-A399-4131-852B-CA923543CC49}" srcOrd="4" destOrd="0" presId="urn:microsoft.com/office/officeart/2018/2/layout/IconVerticalSolidList"/>
    <dgm:cxn modelId="{B9052A8A-5677-4027-8970-CEE7E159FD6F}" type="presParOf" srcId="{E2B3ADA7-A399-4131-852B-CA923543CC49}" destId="{FD6330B0-8FB7-4356-A79B-D04CAAD4B518}" srcOrd="0" destOrd="0" presId="urn:microsoft.com/office/officeart/2018/2/layout/IconVerticalSolidList"/>
    <dgm:cxn modelId="{CBFF100D-A1D5-458E-A8D8-E2DB7D1103E2}" type="presParOf" srcId="{E2B3ADA7-A399-4131-852B-CA923543CC49}" destId="{519DB49D-0175-4E79-8180-E671067275CA}" srcOrd="1" destOrd="0" presId="urn:microsoft.com/office/officeart/2018/2/layout/IconVerticalSolidList"/>
    <dgm:cxn modelId="{5FA7E3DF-25C7-4AEE-ABE2-D9B2FDD8733D}" type="presParOf" srcId="{E2B3ADA7-A399-4131-852B-CA923543CC49}" destId="{1F6444B5-24AF-4C19-B53D-DAD6626808DD}" srcOrd="2" destOrd="0" presId="urn:microsoft.com/office/officeart/2018/2/layout/IconVerticalSolidList"/>
    <dgm:cxn modelId="{48070F7A-A060-4AA5-AA73-9856C53EF4B5}" type="presParOf" srcId="{E2B3ADA7-A399-4131-852B-CA923543CC49}" destId="{04EEC6C0-0499-48E6-A837-C257078A52FB}" srcOrd="3" destOrd="0" presId="urn:microsoft.com/office/officeart/2018/2/layout/IconVerticalSolidList"/>
    <dgm:cxn modelId="{DA71FA70-BB55-4A0A-88B5-3AA84048B1A2}" type="presParOf" srcId="{E2B3ADA7-A399-4131-852B-CA923543CC49}" destId="{8487A8C2-614C-40F9-B5F0-ABC5466C5345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DA07293-7893-44EB-802C-BBE588B0574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E84204-1900-4602-9E76-45E8E2BBC7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Unsupervised Learning To Discover Patterns</a:t>
          </a:r>
        </a:p>
      </dgm:t>
    </dgm:pt>
    <dgm:pt modelId="{24D927CA-E2E6-4F8C-AB5F-8FB0FA8156E9}" type="parTrans" cxnId="{71A5A15D-6478-4E95-B2C7-6DF7EAE8AC93}">
      <dgm:prSet/>
      <dgm:spPr/>
      <dgm:t>
        <a:bodyPr/>
        <a:lstStyle/>
        <a:p>
          <a:endParaRPr lang="en-US"/>
        </a:p>
      </dgm:t>
    </dgm:pt>
    <dgm:pt modelId="{C3C9995D-9B15-406A-9C27-BBF093E19B27}" type="sibTrans" cxnId="{71A5A15D-6478-4E95-B2C7-6DF7EAE8AC93}">
      <dgm:prSet/>
      <dgm:spPr/>
      <dgm:t>
        <a:bodyPr/>
        <a:lstStyle/>
        <a:p>
          <a:endParaRPr lang="en-US"/>
        </a:p>
      </dgm:t>
    </dgm:pt>
    <dgm:pt modelId="{BEB865EB-B288-4AE8-8EDB-52947DD00FD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Multiclassification for drug prediction</a:t>
          </a:r>
        </a:p>
      </dgm:t>
    </dgm:pt>
    <dgm:pt modelId="{71F0BB9F-0356-46DA-A4B2-AAC458C5EB08}" type="parTrans" cxnId="{B9090434-095C-4571-A9BA-7CB6834AFDFC}">
      <dgm:prSet/>
      <dgm:spPr/>
      <dgm:t>
        <a:bodyPr/>
        <a:lstStyle/>
        <a:p>
          <a:endParaRPr lang="en-US"/>
        </a:p>
      </dgm:t>
    </dgm:pt>
    <dgm:pt modelId="{753CEB9C-B817-4C8E-ADDB-E627690E23C6}" type="sibTrans" cxnId="{B9090434-095C-4571-A9BA-7CB6834AFDFC}">
      <dgm:prSet/>
      <dgm:spPr/>
      <dgm:t>
        <a:bodyPr/>
        <a:lstStyle/>
        <a:p>
          <a:endParaRPr lang="en-US"/>
        </a:p>
      </dgm:t>
    </dgm:pt>
    <dgm:pt modelId="{69FBA1C9-A161-4680-A2FF-78C516ED12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Large Language Model to help verify text outpu</a:t>
          </a:r>
        </a:p>
      </dgm:t>
    </dgm:pt>
    <dgm:pt modelId="{FD6EE23D-BC29-4521-ACAE-2982E9D2E287}" type="parTrans" cxnId="{702F3695-FA93-4BCC-8771-F93DE1940DEF}">
      <dgm:prSet/>
      <dgm:spPr/>
      <dgm:t>
        <a:bodyPr/>
        <a:lstStyle/>
        <a:p>
          <a:endParaRPr lang="en-US"/>
        </a:p>
      </dgm:t>
    </dgm:pt>
    <dgm:pt modelId="{D75916FF-3E62-4F2F-A068-D643C407F3FE}" type="sibTrans" cxnId="{702F3695-FA93-4BCC-8771-F93DE1940DEF}">
      <dgm:prSet/>
      <dgm:spPr/>
      <dgm:t>
        <a:bodyPr/>
        <a:lstStyle/>
        <a:p>
          <a:endParaRPr lang="en-US"/>
        </a:p>
      </dgm:t>
    </dgm:pt>
    <dgm:pt modelId="{8FB9697E-AD2A-4D92-944C-ACD6030754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GPT-2 for Text Generation</a:t>
          </a:r>
        </a:p>
      </dgm:t>
    </dgm:pt>
    <dgm:pt modelId="{EDE925A4-94FC-4771-BC2A-FAC2638F7779}" type="parTrans" cxnId="{C126550D-53D3-4055-81EE-AB4D8A6E0A1C}">
      <dgm:prSet/>
      <dgm:spPr/>
      <dgm:t>
        <a:bodyPr/>
        <a:lstStyle/>
        <a:p>
          <a:endParaRPr lang="en-US"/>
        </a:p>
      </dgm:t>
    </dgm:pt>
    <dgm:pt modelId="{6EEF7368-44D9-4BF4-837A-70F0D2D48537}" type="sibTrans" cxnId="{C126550D-53D3-4055-81EE-AB4D8A6E0A1C}">
      <dgm:prSet/>
      <dgm:spPr/>
      <dgm:t>
        <a:bodyPr/>
        <a:lstStyle/>
        <a:p>
          <a:endParaRPr lang="en-US"/>
        </a:p>
      </dgm:t>
    </dgm:pt>
    <dgm:pt modelId="{8AECD59B-B24B-47E1-8051-54E45146419E}" type="pres">
      <dgm:prSet presAssocID="{ADA07293-7893-44EB-802C-BBE588B0574E}" presName="root" presStyleCnt="0">
        <dgm:presLayoutVars>
          <dgm:dir/>
          <dgm:resizeHandles val="exact"/>
        </dgm:presLayoutVars>
      </dgm:prSet>
      <dgm:spPr/>
    </dgm:pt>
    <dgm:pt modelId="{5211230C-25A1-4CED-8534-5CED0C1022CA}" type="pres">
      <dgm:prSet presAssocID="{08E84204-1900-4602-9E76-45E8E2BBC74E}" presName="compNode" presStyleCnt="0"/>
      <dgm:spPr/>
    </dgm:pt>
    <dgm:pt modelId="{56DF27CC-7B4C-45C5-87BE-18F27CCDBE79}" type="pres">
      <dgm:prSet presAssocID="{08E84204-1900-4602-9E76-45E8E2BBC74E}" presName="bgRect" presStyleLbl="bgShp" presStyleIdx="0" presStyleCnt="4"/>
      <dgm:spPr/>
    </dgm:pt>
    <dgm:pt modelId="{DA50CAF2-2814-463B-9A4B-4E7507AD73D8}" type="pres">
      <dgm:prSet presAssocID="{08E84204-1900-4602-9E76-45E8E2BBC74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9DFDF78-487C-4CAF-BC9E-ED756946EF00}" type="pres">
      <dgm:prSet presAssocID="{08E84204-1900-4602-9E76-45E8E2BBC74E}" presName="spaceRect" presStyleCnt="0"/>
      <dgm:spPr/>
    </dgm:pt>
    <dgm:pt modelId="{A90D6CEE-285D-40FB-BD10-6BF9F2844B92}" type="pres">
      <dgm:prSet presAssocID="{08E84204-1900-4602-9E76-45E8E2BBC74E}" presName="parTx" presStyleLbl="revTx" presStyleIdx="0" presStyleCnt="4">
        <dgm:presLayoutVars>
          <dgm:chMax val="0"/>
          <dgm:chPref val="0"/>
        </dgm:presLayoutVars>
      </dgm:prSet>
      <dgm:spPr/>
    </dgm:pt>
    <dgm:pt modelId="{BACB7FCE-A9EE-48D3-B3B8-6C390F0FC800}" type="pres">
      <dgm:prSet presAssocID="{C3C9995D-9B15-406A-9C27-BBF093E19B27}" presName="sibTrans" presStyleCnt="0"/>
      <dgm:spPr/>
    </dgm:pt>
    <dgm:pt modelId="{B77C9663-63AB-40A1-8EB2-62F95086CA0F}" type="pres">
      <dgm:prSet presAssocID="{BEB865EB-B288-4AE8-8EDB-52947DD00FDA}" presName="compNode" presStyleCnt="0"/>
      <dgm:spPr/>
    </dgm:pt>
    <dgm:pt modelId="{EC4AFCA4-ACDE-4BAE-8835-21869D811315}" type="pres">
      <dgm:prSet presAssocID="{BEB865EB-B288-4AE8-8EDB-52947DD00FDA}" presName="bgRect" presStyleLbl="bgShp" presStyleIdx="1" presStyleCnt="4"/>
      <dgm:spPr/>
    </dgm:pt>
    <dgm:pt modelId="{7F7C6B80-E68B-4392-8887-E8E56E9E8430}" type="pres">
      <dgm:prSet presAssocID="{BEB865EB-B288-4AE8-8EDB-52947DD00FD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C8119BEB-7CCF-4252-B9A4-4ED12CA5D8D4}" type="pres">
      <dgm:prSet presAssocID="{BEB865EB-B288-4AE8-8EDB-52947DD00FDA}" presName="spaceRect" presStyleCnt="0"/>
      <dgm:spPr/>
    </dgm:pt>
    <dgm:pt modelId="{B6C4F538-30FE-4E93-B4CF-193D96264CE5}" type="pres">
      <dgm:prSet presAssocID="{BEB865EB-B288-4AE8-8EDB-52947DD00FDA}" presName="parTx" presStyleLbl="revTx" presStyleIdx="1" presStyleCnt="4">
        <dgm:presLayoutVars>
          <dgm:chMax val="0"/>
          <dgm:chPref val="0"/>
        </dgm:presLayoutVars>
      </dgm:prSet>
      <dgm:spPr/>
    </dgm:pt>
    <dgm:pt modelId="{0BA2CFE1-162E-48C0-9F02-91C0394E1875}" type="pres">
      <dgm:prSet presAssocID="{753CEB9C-B817-4C8E-ADDB-E627690E23C6}" presName="sibTrans" presStyleCnt="0"/>
      <dgm:spPr/>
    </dgm:pt>
    <dgm:pt modelId="{105ED2DB-B264-4B87-A538-EFCCE0584A80}" type="pres">
      <dgm:prSet presAssocID="{69FBA1C9-A161-4680-A2FF-78C516ED127B}" presName="compNode" presStyleCnt="0"/>
      <dgm:spPr/>
    </dgm:pt>
    <dgm:pt modelId="{FF15771E-CE86-421A-9674-D8452BD77BFF}" type="pres">
      <dgm:prSet presAssocID="{69FBA1C9-A161-4680-A2FF-78C516ED127B}" presName="bgRect" presStyleLbl="bgShp" presStyleIdx="2" presStyleCnt="4"/>
      <dgm:spPr/>
    </dgm:pt>
    <dgm:pt modelId="{EF206B24-45EF-48DA-8F6B-07668C5BF6B2}" type="pres">
      <dgm:prSet presAssocID="{69FBA1C9-A161-4680-A2FF-78C516ED127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0F60C1E-6BB5-41E6-B38B-B750F5375849}" type="pres">
      <dgm:prSet presAssocID="{69FBA1C9-A161-4680-A2FF-78C516ED127B}" presName="spaceRect" presStyleCnt="0"/>
      <dgm:spPr/>
    </dgm:pt>
    <dgm:pt modelId="{7D05FA64-E55C-4DAB-95D2-69356068021F}" type="pres">
      <dgm:prSet presAssocID="{69FBA1C9-A161-4680-A2FF-78C516ED127B}" presName="parTx" presStyleLbl="revTx" presStyleIdx="2" presStyleCnt="4">
        <dgm:presLayoutVars>
          <dgm:chMax val="0"/>
          <dgm:chPref val="0"/>
        </dgm:presLayoutVars>
      </dgm:prSet>
      <dgm:spPr/>
    </dgm:pt>
    <dgm:pt modelId="{4E86C40B-8894-43E3-8B1E-FFCE16ED6B49}" type="pres">
      <dgm:prSet presAssocID="{D75916FF-3E62-4F2F-A068-D643C407F3FE}" presName="sibTrans" presStyleCnt="0"/>
      <dgm:spPr/>
    </dgm:pt>
    <dgm:pt modelId="{7FA7F5EE-D58F-425B-84F8-9CCAA5775F73}" type="pres">
      <dgm:prSet presAssocID="{8FB9697E-AD2A-4D92-944C-ACD603075422}" presName="compNode" presStyleCnt="0"/>
      <dgm:spPr/>
    </dgm:pt>
    <dgm:pt modelId="{FBDB179A-78C2-48D9-986A-961877109AF6}" type="pres">
      <dgm:prSet presAssocID="{8FB9697E-AD2A-4D92-944C-ACD603075422}" presName="bgRect" presStyleLbl="bgShp" presStyleIdx="3" presStyleCnt="4"/>
      <dgm:spPr/>
    </dgm:pt>
    <dgm:pt modelId="{F7A6AE4D-CCA2-4973-B9EF-509BD6F841C0}" type="pres">
      <dgm:prSet presAssocID="{8FB9697E-AD2A-4D92-944C-ACD60307542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AAF469DE-BF0A-4710-B196-647F3895AC4B}" type="pres">
      <dgm:prSet presAssocID="{8FB9697E-AD2A-4D92-944C-ACD603075422}" presName="spaceRect" presStyleCnt="0"/>
      <dgm:spPr/>
    </dgm:pt>
    <dgm:pt modelId="{1E2EAC7F-1C06-4F60-9B98-AE383AD75D9C}" type="pres">
      <dgm:prSet presAssocID="{8FB9697E-AD2A-4D92-944C-ACD60307542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126550D-53D3-4055-81EE-AB4D8A6E0A1C}" srcId="{ADA07293-7893-44EB-802C-BBE588B0574E}" destId="{8FB9697E-AD2A-4D92-944C-ACD603075422}" srcOrd="3" destOrd="0" parTransId="{EDE925A4-94FC-4771-BC2A-FAC2638F7779}" sibTransId="{6EEF7368-44D9-4BF4-837A-70F0D2D48537}"/>
    <dgm:cxn modelId="{1530B71A-02B3-4752-993F-01290CD4BDA5}" type="presOf" srcId="{8FB9697E-AD2A-4D92-944C-ACD603075422}" destId="{1E2EAC7F-1C06-4F60-9B98-AE383AD75D9C}" srcOrd="0" destOrd="0" presId="urn:microsoft.com/office/officeart/2018/2/layout/IconVerticalSolidList"/>
    <dgm:cxn modelId="{B9090434-095C-4571-A9BA-7CB6834AFDFC}" srcId="{ADA07293-7893-44EB-802C-BBE588B0574E}" destId="{BEB865EB-B288-4AE8-8EDB-52947DD00FDA}" srcOrd="1" destOrd="0" parTransId="{71F0BB9F-0356-46DA-A4B2-AAC458C5EB08}" sibTransId="{753CEB9C-B817-4C8E-ADDB-E627690E23C6}"/>
    <dgm:cxn modelId="{71A5A15D-6478-4E95-B2C7-6DF7EAE8AC93}" srcId="{ADA07293-7893-44EB-802C-BBE588B0574E}" destId="{08E84204-1900-4602-9E76-45E8E2BBC74E}" srcOrd="0" destOrd="0" parTransId="{24D927CA-E2E6-4F8C-AB5F-8FB0FA8156E9}" sibTransId="{C3C9995D-9B15-406A-9C27-BBF093E19B27}"/>
    <dgm:cxn modelId="{94305491-2485-4A5F-BABD-49107DF8BD99}" type="presOf" srcId="{08E84204-1900-4602-9E76-45E8E2BBC74E}" destId="{A90D6CEE-285D-40FB-BD10-6BF9F2844B92}" srcOrd="0" destOrd="0" presId="urn:microsoft.com/office/officeart/2018/2/layout/IconVerticalSolidList"/>
    <dgm:cxn modelId="{702F3695-FA93-4BCC-8771-F93DE1940DEF}" srcId="{ADA07293-7893-44EB-802C-BBE588B0574E}" destId="{69FBA1C9-A161-4680-A2FF-78C516ED127B}" srcOrd="2" destOrd="0" parTransId="{FD6EE23D-BC29-4521-ACAE-2982E9D2E287}" sibTransId="{D75916FF-3E62-4F2F-A068-D643C407F3FE}"/>
    <dgm:cxn modelId="{5B780AB0-40E5-4A10-BA35-D541A827B672}" type="presOf" srcId="{BEB865EB-B288-4AE8-8EDB-52947DD00FDA}" destId="{B6C4F538-30FE-4E93-B4CF-193D96264CE5}" srcOrd="0" destOrd="0" presId="urn:microsoft.com/office/officeart/2018/2/layout/IconVerticalSolidList"/>
    <dgm:cxn modelId="{6E5B8EC7-6091-47BC-86FC-2A783C466320}" type="presOf" srcId="{ADA07293-7893-44EB-802C-BBE588B0574E}" destId="{8AECD59B-B24B-47E1-8051-54E45146419E}" srcOrd="0" destOrd="0" presId="urn:microsoft.com/office/officeart/2018/2/layout/IconVerticalSolidList"/>
    <dgm:cxn modelId="{E25586CF-1D2F-407F-BD04-1BD38896B4A0}" type="presOf" srcId="{69FBA1C9-A161-4680-A2FF-78C516ED127B}" destId="{7D05FA64-E55C-4DAB-95D2-69356068021F}" srcOrd="0" destOrd="0" presId="urn:microsoft.com/office/officeart/2018/2/layout/IconVerticalSolidList"/>
    <dgm:cxn modelId="{531207B9-D56C-432C-85E9-79DE51DE413A}" type="presParOf" srcId="{8AECD59B-B24B-47E1-8051-54E45146419E}" destId="{5211230C-25A1-4CED-8534-5CED0C1022CA}" srcOrd="0" destOrd="0" presId="urn:microsoft.com/office/officeart/2018/2/layout/IconVerticalSolidList"/>
    <dgm:cxn modelId="{2F2F9E8D-2B02-4625-8065-5E65DAC5F2F8}" type="presParOf" srcId="{5211230C-25A1-4CED-8534-5CED0C1022CA}" destId="{56DF27CC-7B4C-45C5-87BE-18F27CCDBE79}" srcOrd="0" destOrd="0" presId="urn:microsoft.com/office/officeart/2018/2/layout/IconVerticalSolidList"/>
    <dgm:cxn modelId="{1D9251F1-3A8F-43FE-BBED-0689AFEB58DD}" type="presParOf" srcId="{5211230C-25A1-4CED-8534-5CED0C1022CA}" destId="{DA50CAF2-2814-463B-9A4B-4E7507AD73D8}" srcOrd="1" destOrd="0" presId="urn:microsoft.com/office/officeart/2018/2/layout/IconVerticalSolidList"/>
    <dgm:cxn modelId="{4AEB2A73-80D1-4610-999C-782D64D75094}" type="presParOf" srcId="{5211230C-25A1-4CED-8534-5CED0C1022CA}" destId="{19DFDF78-487C-4CAF-BC9E-ED756946EF00}" srcOrd="2" destOrd="0" presId="urn:microsoft.com/office/officeart/2018/2/layout/IconVerticalSolidList"/>
    <dgm:cxn modelId="{9F75B691-871C-4916-A913-67905C1D9172}" type="presParOf" srcId="{5211230C-25A1-4CED-8534-5CED0C1022CA}" destId="{A90D6CEE-285D-40FB-BD10-6BF9F2844B92}" srcOrd="3" destOrd="0" presId="urn:microsoft.com/office/officeart/2018/2/layout/IconVerticalSolidList"/>
    <dgm:cxn modelId="{FA896B60-4AB6-4C66-98C0-B35C99C952D7}" type="presParOf" srcId="{8AECD59B-B24B-47E1-8051-54E45146419E}" destId="{BACB7FCE-A9EE-48D3-B3B8-6C390F0FC800}" srcOrd="1" destOrd="0" presId="urn:microsoft.com/office/officeart/2018/2/layout/IconVerticalSolidList"/>
    <dgm:cxn modelId="{67A85493-4F96-4C30-8786-79A24D57B6D2}" type="presParOf" srcId="{8AECD59B-B24B-47E1-8051-54E45146419E}" destId="{B77C9663-63AB-40A1-8EB2-62F95086CA0F}" srcOrd="2" destOrd="0" presId="urn:microsoft.com/office/officeart/2018/2/layout/IconVerticalSolidList"/>
    <dgm:cxn modelId="{0001930E-86EB-4FD9-8B78-3EEF865BE049}" type="presParOf" srcId="{B77C9663-63AB-40A1-8EB2-62F95086CA0F}" destId="{EC4AFCA4-ACDE-4BAE-8835-21869D811315}" srcOrd="0" destOrd="0" presId="urn:microsoft.com/office/officeart/2018/2/layout/IconVerticalSolidList"/>
    <dgm:cxn modelId="{A12A43A6-79BE-479D-A1A4-7EA97A5CC41A}" type="presParOf" srcId="{B77C9663-63AB-40A1-8EB2-62F95086CA0F}" destId="{7F7C6B80-E68B-4392-8887-E8E56E9E8430}" srcOrd="1" destOrd="0" presId="urn:microsoft.com/office/officeart/2018/2/layout/IconVerticalSolidList"/>
    <dgm:cxn modelId="{46AFBDE8-8359-403B-AEE2-55CA39655635}" type="presParOf" srcId="{B77C9663-63AB-40A1-8EB2-62F95086CA0F}" destId="{C8119BEB-7CCF-4252-B9A4-4ED12CA5D8D4}" srcOrd="2" destOrd="0" presId="urn:microsoft.com/office/officeart/2018/2/layout/IconVerticalSolidList"/>
    <dgm:cxn modelId="{9F8E1706-6E02-48C3-853E-9D6EFFE32329}" type="presParOf" srcId="{B77C9663-63AB-40A1-8EB2-62F95086CA0F}" destId="{B6C4F538-30FE-4E93-B4CF-193D96264CE5}" srcOrd="3" destOrd="0" presId="urn:microsoft.com/office/officeart/2018/2/layout/IconVerticalSolidList"/>
    <dgm:cxn modelId="{1D9DBEF3-5401-43C6-A675-8ABECC91DFA2}" type="presParOf" srcId="{8AECD59B-B24B-47E1-8051-54E45146419E}" destId="{0BA2CFE1-162E-48C0-9F02-91C0394E1875}" srcOrd="3" destOrd="0" presId="urn:microsoft.com/office/officeart/2018/2/layout/IconVerticalSolidList"/>
    <dgm:cxn modelId="{C623C7EE-9657-4FBA-B58C-86F1BA026980}" type="presParOf" srcId="{8AECD59B-B24B-47E1-8051-54E45146419E}" destId="{105ED2DB-B264-4B87-A538-EFCCE0584A80}" srcOrd="4" destOrd="0" presId="urn:microsoft.com/office/officeart/2018/2/layout/IconVerticalSolidList"/>
    <dgm:cxn modelId="{73CD05FF-FABF-4D3C-8B56-3296D8E1A4AA}" type="presParOf" srcId="{105ED2DB-B264-4B87-A538-EFCCE0584A80}" destId="{FF15771E-CE86-421A-9674-D8452BD77BFF}" srcOrd="0" destOrd="0" presId="urn:microsoft.com/office/officeart/2018/2/layout/IconVerticalSolidList"/>
    <dgm:cxn modelId="{12F44202-9572-4DF8-9246-A58CBFD91C64}" type="presParOf" srcId="{105ED2DB-B264-4B87-A538-EFCCE0584A80}" destId="{EF206B24-45EF-48DA-8F6B-07668C5BF6B2}" srcOrd="1" destOrd="0" presId="urn:microsoft.com/office/officeart/2018/2/layout/IconVerticalSolidList"/>
    <dgm:cxn modelId="{860B806D-1CAB-4A38-A62A-0D3068C41A02}" type="presParOf" srcId="{105ED2DB-B264-4B87-A538-EFCCE0584A80}" destId="{90F60C1E-6BB5-41E6-B38B-B750F5375849}" srcOrd="2" destOrd="0" presId="urn:microsoft.com/office/officeart/2018/2/layout/IconVerticalSolidList"/>
    <dgm:cxn modelId="{6FE8062A-8641-446E-9425-8DAE4F52CF65}" type="presParOf" srcId="{105ED2DB-B264-4B87-A538-EFCCE0584A80}" destId="{7D05FA64-E55C-4DAB-95D2-69356068021F}" srcOrd="3" destOrd="0" presId="urn:microsoft.com/office/officeart/2018/2/layout/IconVerticalSolidList"/>
    <dgm:cxn modelId="{BC30C5C0-7DC1-44AF-8310-6C594CA9A168}" type="presParOf" srcId="{8AECD59B-B24B-47E1-8051-54E45146419E}" destId="{4E86C40B-8894-43E3-8B1E-FFCE16ED6B49}" srcOrd="5" destOrd="0" presId="urn:microsoft.com/office/officeart/2018/2/layout/IconVerticalSolidList"/>
    <dgm:cxn modelId="{A43788E2-8DA9-41B6-BAA4-6E668A5365E8}" type="presParOf" srcId="{8AECD59B-B24B-47E1-8051-54E45146419E}" destId="{7FA7F5EE-D58F-425B-84F8-9CCAA5775F73}" srcOrd="6" destOrd="0" presId="urn:microsoft.com/office/officeart/2018/2/layout/IconVerticalSolidList"/>
    <dgm:cxn modelId="{F795378D-9BEE-48A2-84F7-E9EDC7F833F6}" type="presParOf" srcId="{7FA7F5EE-D58F-425B-84F8-9CCAA5775F73}" destId="{FBDB179A-78C2-48D9-986A-961877109AF6}" srcOrd="0" destOrd="0" presId="urn:microsoft.com/office/officeart/2018/2/layout/IconVerticalSolidList"/>
    <dgm:cxn modelId="{B77DD385-21F8-4850-8F19-719E312EF081}" type="presParOf" srcId="{7FA7F5EE-D58F-425B-84F8-9CCAA5775F73}" destId="{F7A6AE4D-CCA2-4973-B9EF-509BD6F841C0}" srcOrd="1" destOrd="0" presId="urn:microsoft.com/office/officeart/2018/2/layout/IconVerticalSolidList"/>
    <dgm:cxn modelId="{BA5B01F1-37AC-4FDC-AE9A-7683433E8B1E}" type="presParOf" srcId="{7FA7F5EE-D58F-425B-84F8-9CCAA5775F73}" destId="{AAF469DE-BF0A-4710-B196-647F3895AC4B}" srcOrd="2" destOrd="0" presId="urn:microsoft.com/office/officeart/2018/2/layout/IconVerticalSolidList"/>
    <dgm:cxn modelId="{EDB2A714-BD61-445C-B69A-63C8C48092D8}" type="presParOf" srcId="{7FA7F5EE-D58F-425B-84F8-9CCAA5775F73}" destId="{1E2EAC7F-1C06-4F60-9B98-AE383AD75D9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2090100-0107-4175-9196-5616EDE13C0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9AA30C-0D36-4A35-8FB2-DAF9F0F705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Review Length</a:t>
          </a:r>
          <a:r>
            <a:rPr lang="en-US" dirty="0"/>
            <a:t>: 95</a:t>
          </a:r>
        </a:p>
      </dgm:t>
    </dgm:pt>
    <dgm:pt modelId="{FF9CB352-BA6F-4CCA-B619-2FACF8F16464}" type="parTrans" cxnId="{68DF0621-8331-43F0-957E-ADC60CAE725E}">
      <dgm:prSet/>
      <dgm:spPr/>
      <dgm:t>
        <a:bodyPr/>
        <a:lstStyle/>
        <a:p>
          <a:endParaRPr lang="en-US"/>
        </a:p>
      </dgm:t>
    </dgm:pt>
    <dgm:pt modelId="{3AA5FFCC-6459-44C2-B448-B0BF775C946E}" type="sibTrans" cxnId="{68DF0621-8331-43F0-957E-ADC60CAE725E}">
      <dgm:prSet/>
      <dgm:spPr/>
      <dgm:t>
        <a:bodyPr/>
        <a:lstStyle/>
        <a:p>
          <a:endParaRPr lang="en-US"/>
        </a:p>
      </dgm:t>
    </dgm:pt>
    <dgm:pt modelId="{9A22A5A0-DB5D-4B95-8D61-49639A5FD7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Review:</a:t>
          </a:r>
          <a:r>
            <a:rPr lang="en-US" dirty="0"/>
            <a:t> go one best game time . 10/10 everything : story , gameplay , difficulty , art , voice acting .</a:t>
          </a:r>
        </a:p>
      </dgm:t>
    </dgm:pt>
    <dgm:pt modelId="{1B4CF652-C249-4B43-AC18-003C1CB3E7DC}" type="parTrans" cxnId="{04A462AF-2CE4-4FCF-9969-E61FE1C49CD3}">
      <dgm:prSet/>
      <dgm:spPr/>
      <dgm:t>
        <a:bodyPr/>
        <a:lstStyle/>
        <a:p>
          <a:endParaRPr lang="en-US"/>
        </a:p>
      </dgm:t>
    </dgm:pt>
    <dgm:pt modelId="{CFD51977-4D0D-4A0D-8133-7AFD172AAD7F}" type="sibTrans" cxnId="{04A462AF-2CE4-4FCF-9969-E61FE1C49CD3}">
      <dgm:prSet/>
      <dgm:spPr/>
      <dgm:t>
        <a:bodyPr/>
        <a:lstStyle/>
        <a:p>
          <a:endParaRPr lang="en-US"/>
        </a:p>
      </dgm:t>
    </dgm:pt>
    <dgm:pt modelId="{901DAFA8-CA11-4B58-8149-B37978B31C6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Theme Words and Polarity</a:t>
          </a:r>
          <a:endParaRPr lang="en-US" dirty="0"/>
        </a:p>
      </dgm:t>
    </dgm:pt>
    <dgm:pt modelId="{4B41B0B5-FEF3-4340-8D59-DF38F4266B80}" type="parTrans" cxnId="{4A1A1472-897D-4D36-A619-733CE7D679A1}">
      <dgm:prSet/>
      <dgm:spPr/>
      <dgm:t>
        <a:bodyPr/>
        <a:lstStyle/>
        <a:p>
          <a:endParaRPr lang="en-US"/>
        </a:p>
      </dgm:t>
    </dgm:pt>
    <dgm:pt modelId="{78963ECB-CDCC-4DA3-86B6-35480E4DC9C1}" type="sibTrans" cxnId="{4A1A1472-897D-4D36-A619-733CE7D679A1}">
      <dgm:prSet/>
      <dgm:spPr/>
      <dgm:t>
        <a:bodyPr/>
        <a:lstStyle/>
        <a:p>
          <a:endParaRPr lang="en-US"/>
        </a:p>
      </dgm:t>
    </dgm:pt>
    <dgm:pt modelId="{B0BC1A77-9A9C-403A-B876-FCB34E53FBC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dirty="0"/>
            <a:t>Music: </a:t>
          </a:r>
          <a:r>
            <a:rPr lang="en-US" sz="1800" dirty="0"/>
            <a:t>voice acting, 0.548</a:t>
          </a:r>
        </a:p>
        <a:p>
          <a:pPr>
            <a:lnSpc>
              <a:spcPct val="100000"/>
            </a:lnSpc>
          </a:pPr>
          <a:r>
            <a:rPr lang="en-US" sz="1800" b="1" dirty="0"/>
            <a:t>Story: </a:t>
          </a:r>
          <a:r>
            <a:rPr lang="en-US" sz="1800" dirty="0"/>
            <a:t>story, 0.525</a:t>
          </a:r>
        </a:p>
        <a:p>
          <a:pPr>
            <a:lnSpc>
              <a:spcPct val="100000"/>
            </a:lnSpc>
          </a:pPr>
          <a:r>
            <a:rPr lang="en-US" sz="1800" b="1" dirty="0"/>
            <a:t>Gameplay: </a:t>
          </a:r>
          <a:r>
            <a:rPr lang="en-US" sz="1800" dirty="0"/>
            <a:t>gameplay, 0.500</a:t>
          </a:r>
        </a:p>
      </dgm:t>
    </dgm:pt>
    <dgm:pt modelId="{E61BD60D-CC17-42B7-80D1-276946AFA5BF}" type="parTrans" cxnId="{1934E48B-D527-4AB8-A599-14304A9AB5AF}">
      <dgm:prSet/>
      <dgm:spPr/>
      <dgm:t>
        <a:bodyPr/>
        <a:lstStyle/>
        <a:p>
          <a:endParaRPr lang="en-US"/>
        </a:p>
      </dgm:t>
    </dgm:pt>
    <dgm:pt modelId="{5D1946F8-69C4-4F0F-8B8A-D4AB9629BB83}" type="sibTrans" cxnId="{1934E48B-D527-4AB8-A599-14304A9AB5AF}">
      <dgm:prSet/>
      <dgm:spPr/>
      <dgm:t>
        <a:bodyPr/>
        <a:lstStyle/>
        <a:p>
          <a:endParaRPr lang="en-US"/>
        </a:p>
      </dgm:t>
    </dgm:pt>
    <dgm:pt modelId="{F4078C26-13A0-4DFB-9E65-8BEC8090DE7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dirty="0"/>
            <a:t>Visuals: </a:t>
          </a:r>
          <a:r>
            <a:rPr lang="en-US" sz="1800" dirty="0"/>
            <a:t>art, 0.594</a:t>
          </a:r>
        </a:p>
      </dgm:t>
    </dgm:pt>
    <dgm:pt modelId="{2FCE36D1-E41C-494B-9413-B61104EBF39A}" type="parTrans" cxnId="{5E7B4492-4C4D-4718-B9EC-FD5BC714D1E8}">
      <dgm:prSet/>
      <dgm:spPr/>
      <dgm:t>
        <a:bodyPr/>
        <a:lstStyle/>
        <a:p>
          <a:endParaRPr lang="en-US"/>
        </a:p>
      </dgm:t>
    </dgm:pt>
    <dgm:pt modelId="{8E30C5C8-48EB-4B36-A94D-EB686C6BE791}" type="sibTrans" cxnId="{5E7B4492-4C4D-4718-B9EC-FD5BC714D1E8}">
      <dgm:prSet/>
      <dgm:spPr/>
      <dgm:t>
        <a:bodyPr/>
        <a:lstStyle/>
        <a:p>
          <a:endParaRPr lang="en-US"/>
        </a:p>
      </dgm:t>
    </dgm:pt>
    <dgm:pt modelId="{F72A8E07-41F1-41AC-A4AE-9EA9F37436A2}" type="pres">
      <dgm:prSet presAssocID="{B2090100-0107-4175-9196-5616EDE13C04}" presName="root" presStyleCnt="0">
        <dgm:presLayoutVars>
          <dgm:dir/>
          <dgm:resizeHandles val="exact"/>
        </dgm:presLayoutVars>
      </dgm:prSet>
      <dgm:spPr/>
    </dgm:pt>
    <dgm:pt modelId="{ACDB7537-B8B9-4304-9026-AA1000B6FAD2}" type="pres">
      <dgm:prSet presAssocID="{829AA30C-0D36-4A35-8FB2-DAF9F0F70526}" presName="compNode" presStyleCnt="0"/>
      <dgm:spPr/>
    </dgm:pt>
    <dgm:pt modelId="{DD860083-B6AF-446C-ABCC-0AEBA39BE9DD}" type="pres">
      <dgm:prSet presAssocID="{829AA30C-0D36-4A35-8FB2-DAF9F0F70526}" presName="bgRect" presStyleLbl="bgShp" presStyleIdx="0" presStyleCnt="3" custScaleY="87453" custLinFactNeighborY="8001"/>
      <dgm:spPr/>
    </dgm:pt>
    <dgm:pt modelId="{1A24FB60-53EB-45EA-859B-D1A51C4689C9}" type="pres">
      <dgm:prSet presAssocID="{829AA30C-0D36-4A35-8FB2-DAF9F0F70526}" presName="iconRect" presStyleLbl="node1" presStyleIdx="0" presStyleCnt="3" custLinFactNeighborX="-7226" custLinFactNeighborY="1806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uler"/>
        </a:ext>
      </dgm:extLst>
    </dgm:pt>
    <dgm:pt modelId="{1744C1DB-1B94-4059-B238-0DC0A2C0C1A6}" type="pres">
      <dgm:prSet presAssocID="{829AA30C-0D36-4A35-8FB2-DAF9F0F70526}" presName="spaceRect" presStyleCnt="0"/>
      <dgm:spPr/>
    </dgm:pt>
    <dgm:pt modelId="{8FFF5251-6B67-4F96-BE25-BBC6241BE88F}" type="pres">
      <dgm:prSet presAssocID="{829AA30C-0D36-4A35-8FB2-DAF9F0F70526}" presName="parTx" presStyleLbl="revTx" presStyleIdx="0" presStyleCnt="4" custLinFactNeighborX="11" custLinFactNeighborY="-14671">
        <dgm:presLayoutVars>
          <dgm:chMax val="0"/>
          <dgm:chPref val="0"/>
        </dgm:presLayoutVars>
      </dgm:prSet>
      <dgm:spPr/>
    </dgm:pt>
    <dgm:pt modelId="{82EE7614-DC99-4D18-BFAC-DE6FBCE1D8D3}" type="pres">
      <dgm:prSet presAssocID="{3AA5FFCC-6459-44C2-B448-B0BF775C946E}" presName="sibTrans" presStyleCnt="0"/>
      <dgm:spPr/>
    </dgm:pt>
    <dgm:pt modelId="{512F529E-B356-4769-A95F-52AABEA9B720}" type="pres">
      <dgm:prSet presAssocID="{9A22A5A0-DB5D-4B95-8D61-49639A5FD7AA}" presName="compNode" presStyleCnt="0"/>
      <dgm:spPr/>
    </dgm:pt>
    <dgm:pt modelId="{1732FEA2-6045-49D6-8F76-127722282A50}" type="pres">
      <dgm:prSet presAssocID="{9A22A5A0-DB5D-4B95-8D61-49639A5FD7AA}" presName="bgRect" presStyleLbl="bgShp" presStyleIdx="1" presStyleCnt="3" custLinFactNeighborY="-14077"/>
      <dgm:spPr/>
    </dgm:pt>
    <dgm:pt modelId="{84F22031-FA9D-4195-9F86-1DA8EB848449}" type="pres">
      <dgm:prSet presAssocID="{9A22A5A0-DB5D-4B95-8D61-49639A5FD7AA}" presName="iconRect" presStyleLbl="node1" presStyleIdx="1" presStyleCnt="3" custLinFactNeighborX="5419" custLinFactNeighborY="-1174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Joker Hat"/>
        </a:ext>
      </dgm:extLst>
    </dgm:pt>
    <dgm:pt modelId="{AD5D1721-4E3A-4796-938F-2596E5EC5901}" type="pres">
      <dgm:prSet presAssocID="{9A22A5A0-DB5D-4B95-8D61-49639A5FD7AA}" presName="spaceRect" presStyleCnt="0"/>
      <dgm:spPr/>
    </dgm:pt>
    <dgm:pt modelId="{A6AD7DDA-C9AF-4039-924F-4047D232D59E}" type="pres">
      <dgm:prSet presAssocID="{9A22A5A0-DB5D-4B95-8D61-49639A5FD7AA}" presName="parTx" presStyleLbl="revTx" presStyleIdx="1" presStyleCnt="4" custLinFactNeighborX="11" custLinFactNeighborY="-16238">
        <dgm:presLayoutVars>
          <dgm:chMax val="0"/>
          <dgm:chPref val="0"/>
        </dgm:presLayoutVars>
      </dgm:prSet>
      <dgm:spPr/>
    </dgm:pt>
    <dgm:pt modelId="{44557DF9-E15D-41FE-A36B-63F85197709D}" type="pres">
      <dgm:prSet presAssocID="{CFD51977-4D0D-4A0D-8133-7AFD172AAD7F}" presName="sibTrans" presStyleCnt="0"/>
      <dgm:spPr/>
    </dgm:pt>
    <dgm:pt modelId="{D11B24AF-E0EF-4089-9F5C-A1F362467E60}" type="pres">
      <dgm:prSet presAssocID="{901DAFA8-CA11-4B58-8149-B37978B31C65}" presName="compNode" presStyleCnt="0"/>
      <dgm:spPr/>
    </dgm:pt>
    <dgm:pt modelId="{F8ABC456-30BF-4D9B-8FD1-704BEBAC603E}" type="pres">
      <dgm:prSet presAssocID="{901DAFA8-CA11-4B58-8149-B37978B31C65}" presName="bgRect" presStyleLbl="bgShp" presStyleIdx="2" presStyleCnt="3" custScaleY="207716" custLinFactNeighborY="-13583"/>
      <dgm:spPr/>
    </dgm:pt>
    <dgm:pt modelId="{B051BDDD-8BA6-4299-9FA6-8CB8AD9A8E0A}" type="pres">
      <dgm:prSet presAssocID="{901DAFA8-CA11-4B58-8149-B37978B31C65}" presName="iconRect" presStyleLbl="node1" presStyleIdx="2" presStyleCnt="3" custLinFactNeighborX="3613" custLinFactNeighborY="-2348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4D303DE0-7963-4A54-858A-E013AA4AA84D}" type="pres">
      <dgm:prSet presAssocID="{901DAFA8-CA11-4B58-8149-B37978B31C65}" presName="spaceRect" presStyleCnt="0"/>
      <dgm:spPr/>
    </dgm:pt>
    <dgm:pt modelId="{475C852A-43D3-4DC2-8C7A-AA6DE6341BE5}" type="pres">
      <dgm:prSet presAssocID="{901DAFA8-CA11-4B58-8149-B37978B31C65}" presName="parTx" presStyleLbl="revTx" presStyleIdx="2" presStyleCnt="4" custLinFactNeighborX="-2590" custLinFactNeighborY="-19871">
        <dgm:presLayoutVars>
          <dgm:chMax val="0"/>
          <dgm:chPref val="0"/>
        </dgm:presLayoutVars>
      </dgm:prSet>
      <dgm:spPr/>
    </dgm:pt>
    <dgm:pt modelId="{675D1E4A-A459-469D-8899-742BACCBC1D6}" type="pres">
      <dgm:prSet presAssocID="{901DAFA8-CA11-4B58-8149-B37978B31C65}" presName="desTx" presStyleLbl="revTx" presStyleIdx="3" presStyleCnt="4" custLinFactNeighborX="-9052" custLinFactNeighborY="-13910">
        <dgm:presLayoutVars/>
      </dgm:prSet>
      <dgm:spPr/>
    </dgm:pt>
  </dgm:ptLst>
  <dgm:cxnLst>
    <dgm:cxn modelId="{4A4C3019-27B5-4057-ACC6-9D36B28DA14A}" type="presOf" srcId="{B2090100-0107-4175-9196-5616EDE13C04}" destId="{F72A8E07-41F1-41AC-A4AE-9EA9F37436A2}" srcOrd="0" destOrd="0" presId="urn:microsoft.com/office/officeart/2018/2/layout/IconVerticalSolidList"/>
    <dgm:cxn modelId="{0B0B221C-7FD5-4294-8F35-4B673C658CF7}" type="presOf" srcId="{9A22A5A0-DB5D-4B95-8D61-49639A5FD7AA}" destId="{A6AD7DDA-C9AF-4039-924F-4047D232D59E}" srcOrd="0" destOrd="0" presId="urn:microsoft.com/office/officeart/2018/2/layout/IconVerticalSolidList"/>
    <dgm:cxn modelId="{68DF0621-8331-43F0-957E-ADC60CAE725E}" srcId="{B2090100-0107-4175-9196-5616EDE13C04}" destId="{829AA30C-0D36-4A35-8FB2-DAF9F0F70526}" srcOrd="0" destOrd="0" parTransId="{FF9CB352-BA6F-4CCA-B619-2FACF8F16464}" sibTransId="{3AA5FFCC-6459-44C2-B448-B0BF775C946E}"/>
    <dgm:cxn modelId="{FF03A128-32CB-4302-930B-3126139E91D4}" type="presOf" srcId="{829AA30C-0D36-4A35-8FB2-DAF9F0F70526}" destId="{8FFF5251-6B67-4F96-BE25-BBC6241BE88F}" srcOrd="0" destOrd="0" presId="urn:microsoft.com/office/officeart/2018/2/layout/IconVerticalSolidList"/>
    <dgm:cxn modelId="{EECB494D-E3C0-4794-BC0B-DD8D4678D5DC}" type="presOf" srcId="{F4078C26-13A0-4DFB-9E65-8BEC8090DE74}" destId="{675D1E4A-A459-469D-8899-742BACCBC1D6}" srcOrd="0" destOrd="1" presId="urn:microsoft.com/office/officeart/2018/2/layout/IconVerticalSolidList"/>
    <dgm:cxn modelId="{4A1A1472-897D-4D36-A619-733CE7D679A1}" srcId="{B2090100-0107-4175-9196-5616EDE13C04}" destId="{901DAFA8-CA11-4B58-8149-B37978B31C65}" srcOrd="2" destOrd="0" parTransId="{4B41B0B5-FEF3-4340-8D59-DF38F4266B80}" sibTransId="{78963ECB-CDCC-4DA3-86B6-35480E4DC9C1}"/>
    <dgm:cxn modelId="{1934E48B-D527-4AB8-A599-14304A9AB5AF}" srcId="{901DAFA8-CA11-4B58-8149-B37978B31C65}" destId="{B0BC1A77-9A9C-403A-B876-FCB34E53FBC9}" srcOrd="0" destOrd="0" parTransId="{E61BD60D-CC17-42B7-80D1-276946AFA5BF}" sibTransId="{5D1946F8-69C4-4F0F-8B8A-D4AB9629BB83}"/>
    <dgm:cxn modelId="{5E7B4492-4C4D-4718-B9EC-FD5BC714D1E8}" srcId="{901DAFA8-CA11-4B58-8149-B37978B31C65}" destId="{F4078C26-13A0-4DFB-9E65-8BEC8090DE74}" srcOrd="1" destOrd="0" parTransId="{2FCE36D1-E41C-494B-9413-B61104EBF39A}" sibTransId="{8E30C5C8-48EB-4B36-A94D-EB686C6BE791}"/>
    <dgm:cxn modelId="{04A462AF-2CE4-4FCF-9969-E61FE1C49CD3}" srcId="{B2090100-0107-4175-9196-5616EDE13C04}" destId="{9A22A5A0-DB5D-4B95-8D61-49639A5FD7AA}" srcOrd="1" destOrd="0" parTransId="{1B4CF652-C249-4B43-AC18-003C1CB3E7DC}" sibTransId="{CFD51977-4D0D-4A0D-8133-7AFD172AAD7F}"/>
    <dgm:cxn modelId="{DBF6D7B5-D5FE-44F8-8B5C-F0AECC38F604}" type="presOf" srcId="{901DAFA8-CA11-4B58-8149-B37978B31C65}" destId="{475C852A-43D3-4DC2-8C7A-AA6DE6341BE5}" srcOrd="0" destOrd="0" presId="urn:microsoft.com/office/officeart/2018/2/layout/IconVerticalSolidList"/>
    <dgm:cxn modelId="{AF2876C3-4916-47D9-A151-D66F2D597520}" type="presOf" srcId="{B0BC1A77-9A9C-403A-B876-FCB34E53FBC9}" destId="{675D1E4A-A459-469D-8899-742BACCBC1D6}" srcOrd="0" destOrd="0" presId="urn:microsoft.com/office/officeart/2018/2/layout/IconVerticalSolidList"/>
    <dgm:cxn modelId="{87043C31-E44F-4540-9B14-BAA82A43833F}" type="presParOf" srcId="{F72A8E07-41F1-41AC-A4AE-9EA9F37436A2}" destId="{ACDB7537-B8B9-4304-9026-AA1000B6FAD2}" srcOrd="0" destOrd="0" presId="urn:microsoft.com/office/officeart/2018/2/layout/IconVerticalSolidList"/>
    <dgm:cxn modelId="{3536DE91-1CA7-4328-9B55-5E7C8E3854A3}" type="presParOf" srcId="{ACDB7537-B8B9-4304-9026-AA1000B6FAD2}" destId="{DD860083-B6AF-446C-ABCC-0AEBA39BE9DD}" srcOrd="0" destOrd="0" presId="urn:microsoft.com/office/officeart/2018/2/layout/IconVerticalSolidList"/>
    <dgm:cxn modelId="{0FCED93F-1126-41AE-B97C-25A5518E0818}" type="presParOf" srcId="{ACDB7537-B8B9-4304-9026-AA1000B6FAD2}" destId="{1A24FB60-53EB-45EA-859B-D1A51C4689C9}" srcOrd="1" destOrd="0" presId="urn:microsoft.com/office/officeart/2018/2/layout/IconVerticalSolidList"/>
    <dgm:cxn modelId="{C7E97794-93A0-4C85-8C55-15C729C8F4C6}" type="presParOf" srcId="{ACDB7537-B8B9-4304-9026-AA1000B6FAD2}" destId="{1744C1DB-1B94-4059-B238-0DC0A2C0C1A6}" srcOrd="2" destOrd="0" presId="urn:microsoft.com/office/officeart/2018/2/layout/IconVerticalSolidList"/>
    <dgm:cxn modelId="{D09EBA7A-C0AB-4172-8629-1A59729EAB22}" type="presParOf" srcId="{ACDB7537-B8B9-4304-9026-AA1000B6FAD2}" destId="{8FFF5251-6B67-4F96-BE25-BBC6241BE88F}" srcOrd="3" destOrd="0" presId="urn:microsoft.com/office/officeart/2018/2/layout/IconVerticalSolidList"/>
    <dgm:cxn modelId="{49F2C03E-F88C-4502-8E1D-E7F96C1B0488}" type="presParOf" srcId="{F72A8E07-41F1-41AC-A4AE-9EA9F37436A2}" destId="{82EE7614-DC99-4D18-BFAC-DE6FBCE1D8D3}" srcOrd="1" destOrd="0" presId="urn:microsoft.com/office/officeart/2018/2/layout/IconVerticalSolidList"/>
    <dgm:cxn modelId="{DE3A1443-69CD-48A6-AAF7-6D515E7FC5A1}" type="presParOf" srcId="{F72A8E07-41F1-41AC-A4AE-9EA9F37436A2}" destId="{512F529E-B356-4769-A95F-52AABEA9B720}" srcOrd="2" destOrd="0" presId="urn:microsoft.com/office/officeart/2018/2/layout/IconVerticalSolidList"/>
    <dgm:cxn modelId="{D722BE5F-FBBB-4EE7-8134-B3C65BDB1AA2}" type="presParOf" srcId="{512F529E-B356-4769-A95F-52AABEA9B720}" destId="{1732FEA2-6045-49D6-8F76-127722282A50}" srcOrd="0" destOrd="0" presId="urn:microsoft.com/office/officeart/2018/2/layout/IconVerticalSolidList"/>
    <dgm:cxn modelId="{0A18DFE2-B316-4879-88D2-3DE10767E13F}" type="presParOf" srcId="{512F529E-B356-4769-A95F-52AABEA9B720}" destId="{84F22031-FA9D-4195-9F86-1DA8EB848449}" srcOrd="1" destOrd="0" presId="urn:microsoft.com/office/officeart/2018/2/layout/IconVerticalSolidList"/>
    <dgm:cxn modelId="{D599177B-6C28-4A73-A426-23C4928839A1}" type="presParOf" srcId="{512F529E-B356-4769-A95F-52AABEA9B720}" destId="{AD5D1721-4E3A-4796-938F-2596E5EC5901}" srcOrd="2" destOrd="0" presId="urn:microsoft.com/office/officeart/2018/2/layout/IconVerticalSolidList"/>
    <dgm:cxn modelId="{C6DF6E54-9E96-4845-84B2-9BF28438D36E}" type="presParOf" srcId="{512F529E-B356-4769-A95F-52AABEA9B720}" destId="{A6AD7DDA-C9AF-4039-924F-4047D232D59E}" srcOrd="3" destOrd="0" presId="urn:microsoft.com/office/officeart/2018/2/layout/IconVerticalSolidList"/>
    <dgm:cxn modelId="{FD44F7CF-D561-49A3-A354-E7B8641E7DA1}" type="presParOf" srcId="{F72A8E07-41F1-41AC-A4AE-9EA9F37436A2}" destId="{44557DF9-E15D-41FE-A36B-63F85197709D}" srcOrd="3" destOrd="0" presId="urn:microsoft.com/office/officeart/2018/2/layout/IconVerticalSolidList"/>
    <dgm:cxn modelId="{7C8FFEB2-475D-4BB9-964C-48369ABA026D}" type="presParOf" srcId="{F72A8E07-41F1-41AC-A4AE-9EA9F37436A2}" destId="{D11B24AF-E0EF-4089-9F5C-A1F362467E60}" srcOrd="4" destOrd="0" presId="urn:microsoft.com/office/officeart/2018/2/layout/IconVerticalSolidList"/>
    <dgm:cxn modelId="{A33218B6-6485-4EDB-8703-8017238F04CB}" type="presParOf" srcId="{D11B24AF-E0EF-4089-9F5C-A1F362467E60}" destId="{F8ABC456-30BF-4D9B-8FD1-704BEBAC603E}" srcOrd="0" destOrd="0" presId="urn:microsoft.com/office/officeart/2018/2/layout/IconVerticalSolidList"/>
    <dgm:cxn modelId="{9D3F5114-AD49-496B-8087-298A9C4ED7A9}" type="presParOf" srcId="{D11B24AF-E0EF-4089-9F5C-A1F362467E60}" destId="{B051BDDD-8BA6-4299-9FA6-8CB8AD9A8E0A}" srcOrd="1" destOrd="0" presId="urn:microsoft.com/office/officeart/2018/2/layout/IconVerticalSolidList"/>
    <dgm:cxn modelId="{61B67B34-01BE-4434-BF23-7529C2E0E18F}" type="presParOf" srcId="{D11B24AF-E0EF-4089-9F5C-A1F362467E60}" destId="{4D303DE0-7963-4A54-858A-E013AA4AA84D}" srcOrd="2" destOrd="0" presId="urn:microsoft.com/office/officeart/2018/2/layout/IconVerticalSolidList"/>
    <dgm:cxn modelId="{C3F15EE9-2282-4E34-B76A-5D05090CAE78}" type="presParOf" srcId="{D11B24AF-E0EF-4089-9F5C-A1F362467E60}" destId="{475C852A-43D3-4DC2-8C7A-AA6DE6341BE5}" srcOrd="3" destOrd="0" presId="urn:microsoft.com/office/officeart/2018/2/layout/IconVerticalSolidList"/>
    <dgm:cxn modelId="{4FBD84B9-F78C-4EF7-907F-B4EBC44CBBEE}" type="presParOf" srcId="{D11B24AF-E0EF-4089-9F5C-A1F362467E60}" destId="{675D1E4A-A459-469D-8899-742BACCBC1D6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7EAB3D1-F673-4705-B8D3-E1CEDA33A227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BFC2B71-C8F7-4F4A-8578-DEAF3181DB5B}">
      <dgm:prSet/>
      <dgm:spPr/>
      <dgm:t>
        <a:bodyPr/>
        <a:lstStyle/>
        <a:p>
          <a:pPr algn="ctr"/>
          <a:r>
            <a:rPr lang="en-US" dirty="0"/>
            <a:t>reviews expressed positive sentiment within the range of 0 to 0.25. </a:t>
          </a:r>
        </a:p>
      </dgm:t>
    </dgm:pt>
    <dgm:pt modelId="{9E437F9F-7A73-46B7-B1A9-E2B579A33083}" type="parTrans" cxnId="{8D5BD481-0063-4287-A00F-380104E0A663}">
      <dgm:prSet/>
      <dgm:spPr/>
      <dgm:t>
        <a:bodyPr/>
        <a:lstStyle/>
        <a:p>
          <a:endParaRPr lang="en-US"/>
        </a:p>
      </dgm:t>
    </dgm:pt>
    <dgm:pt modelId="{8EE30A5C-E9DA-4792-8518-7B91A8C267A6}" type="sibTrans" cxnId="{8D5BD481-0063-4287-A00F-380104E0A663}">
      <dgm:prSet/>
      <dgm:spPr/>
      <dgm:t>
        <a:bodyPr/>
        <a:lstStyle/>
        <a:p>
          <a:endParaRPr lang="en-US"/>
        </a:p>
      </dgm:t>
    </dgm:pt>
    <dgm:pt modelId="{462BF473-D1EA-4164-9A69-CDD480EF094D}">
      <dgm:prSet/>
      <dgm:spPr/>
      <dgm:t>
        <a:bodyPr/>
        <a:lstStyle/>
        <a:p>
          <a:pPr algn="ctr"/>
          <a:r>
            <a:rPr lang="en-US" dirty="0"/>
            <a:t>In reviewers emphasized story.</a:t>
          </a:r>
        </a:p>
      </dgm:t>
    </dgm:pt>
    <dgm:pt modelId="{59208FE3-FB45-4EFF-B751-128B7B03FEAD}" type="parTrans" cxnId="{9388D207-0FCD-4488-87E8-A821BBB059A4}">
      <dgm:prSet/>
      <dgm:spPr/>
      <dgm:t>
        <a:bodyPr/>
        <a:lstStyle/>
        <a:p>
          <a:endParaRPr lang="en-US"/>
        </a:p>
      </dgm:t>
    </dgm:pt>
    <dgm:pt modelId="{4B24A038-FC2A-40E1-A1E7-B697D19FD868}" type="sibTrans" cxnId="{9388D207-0FCD-4488-87E8-A821BBB059A4}">
      <dgm:prSet/>
      <dgm:spPr/>
      <dgm:t>
        <a:bodyPr/>
        <a:lstStyle/>
        <a:p>
          <a:endParaRPr lang="en-US"/>
        </a:p>
      </dgm:t>
    </dgm:pt>
    <dgm:pt modelId="{972ECA4D-51A0-46B1-BBAE-6D0251984567}">
      <dgm:prSet/>
      <dgm:spPr/>
      <dgm:t>
        <a:bodyPr/>
        <a:lstStyle/>
        <a:p>
          <a:pPr algn="ctr"/>
          <a:r>
            <a:rPr lang="en-US" dirty="0"/>
            <a:t>Reviewers may have limited vocabulary when describing their appreciation for the 'music' and 'visuals.'</a:t>
          </a:r>
        </a:p>
      </dgm:t>
    </dgm:pt>
    <dgm:pt modelId="{BA0087D1-265F-4D48-8088-0F81E1845C26}" type="parTrans" cxnId="{52D87EB9-725A-4A6C-BEFE-394E26E515DB}">
      <dgm:prSet/>
      <dgm:spPr/>
      <dgm:t>
        <a:bodyPr/>
        <a:lstStyle/>
        <a:p>
          <a:endParaRPr lang="en-US"/>
        </a:p>
      </dgm:t>
    </dgm:pt>
    <dgm:pt modelId="{F39CB56D-95C8-432E-BA68-2F92C18AE63E}" type="sibTrans" cxnId="{52D87EB9-725A-4A6C-BEFE-394E26E515DB}">
      <dgm:prSet/>
      <dgm:spPr/>
      <dgm:t>
        <a:bodyPr/>
        <a:lstStyle/>
        <a:p>
          <a:endParaRPr lang="en-US"/>
        </a:p>
      </dgm:t>
    </dgm:pt>
    <dgm:pt modelId="{D6F6D5E2-8E9B-4BAA-874C-FDD32EA88B27}" type="pres">
      <dgm:prSet presAssocID="{57EAB3D1-F673-4705-B8D3-E1CEDA33A227}" presName="linear" presStyleCnt="0">
        <dgm:presLayoutVars>
          <dgm:animLvl val="lvl"/>
          <dgm:resizeHandles val="exact"/>
        </dgm:presLayoutVars>
      </dgm:prSet>
      <dgm:spPr/>
    </dgm:pt>
    <dgm:pt modelId="{DDE310BB-1AF9-4118-9F95-E9BF41CF0C46}" type="pres">
      <dgm:prSet presAssocID="{5BFC2B71-C8F7-4F4A-8578-DEAF3181DB5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4E775A1-FC10-4199-85B1-29C80AF09A56}" type="pres">
      <dgm:prSet presAssocID="{8EE30A5C-E9DA-4792-8518-7B91A8C267A6}" presName="spacer" presStyleCnt="0"/>
      <dgm:spPr/>
    </dgm:pt>
    <dgm:pt modelId="{8DD8114C-9A4E-4ADE-8382-EC8413090701}" type="pres">
      <dgm:prSet presAssocID="{462BF473-D1EA-4164-9A69-CDD480EF094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D98CA96-96C9-4B03-A088-3D38CF41E4B8}" type="pres">
      <dgm:prSet presAssocID="{4B24A038-FC2A-40E1-A1E7-B697D19FD868}" presName="spacer" presStyleCnt="0"/>
      <dgm:spPr/>
    </dgm:pt>
    <dgm:pt modelId="{6A2D1683-A744-4FA8-BD8F-F7A8A6D2997F}" type="pres">
      <dgm:prSet presAssocID="{972ECA4D-51A0-46B1-BBAE-6D025198456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388D207-0FCD-4488-87E8-A821BBB059A4}" srcId="{57EAB3D1-F673-4705-B8D3-E1CEDA33A227}" destId="{462BF473-D1EA-4164-9A69-CDD480EF094D}" srcOrd="1" destOrd="0" parTransId="{59208FE3-FB45-4EFF-B751-128B7B03FEAD}" sibTransId="{4B24A038-FC2A-40E1-A1E7-B697D19FD868}"/>
    <dgm:cxn modelId="{52D7D607-A5EA-4853-ACB1-517256DD5D29}" type="presOf" srcId="{462BF473-D1EA-4164-9A69-CDD480EF094D}" destId="{8DD8114C-9A4E-4ADE-8382-EC8413090701}" srcOrd="0" destOrd="0" presId="urn:microsoft.com/office/officeart/2005/8/layout/vList2"/>
    <dgm:cxn modelId="{8D5BD481-0063-4287-A00F-380104E0A663}" srcId="{57EAB3D1-F673-4705-B8D3-E1CEDA33A227}" destId="{5BFC2B71-C8F7-4F4A-8578-DEAF3181DB5B}" srcOrd="0" destOrd="0" parTransId="{9E437F9F-7A73-46B7-B1A9-E2B579A33083}" sibTransId="{8EE30A5C-E9DA-4792-8518-7B91A8C267A6}"/>
    <dgm:cxn modelId="{0EC013A3-98A6-436E-A793-6F385006F6FB}" type="presOf" srcId="{972ECA4D-51A0-46B1-BBAE-6D0251984567}" destId="{6A2D1683-A744-4FA8-BD8F-F7A8A6D2997F}" srcOrd="0" destOrd="0" presId="urn:microsoft.com/office/officeart/2005/8/layout/vList2"/>
    <dgm:cxn modelId="{52D87EB9-725A-4A6C-BEFE-394E26E515DB}" srcId="{57EAB3D1-F673-4705-B8D3-E1CEDA33A227}" destId="{972ECA4D-51A0-46B1-BBAE-6D0251984567}" srcOrd="2" destOrd="0" parTransId="{BA0087D1-265F-4D48-8088-0F81E1845C26}" sibTransId="{F39CB56D-95C8-432E-BA68-2F92C18AE63E}"/>
    <dgm:cxn modelId="{E48D27DE-EEFB-471C-AC32-88CB4D96062B}" type="presOf" srcId="{57EAB3D1-F673-4705-B8D3-E1CEDA33A227}" destId="{D6F6D5E2-8E9B-4BAA-874C-FDD32EA88B27}" srcOrd="0" destOrd="0" presId="urn:microsoft.com/office/officeart/2005/8/layout/vList2"/>
    <dgm:cxn modelId="{281603EC-32FC-442A-9B04-5C157B7468E1}" type="presOf" srcId="{5BFC2B71-C8F7-4F4A-8578-DEAF3181DB5B}" destId="{DDE310BB-1AF9-4118-9F95-E9BF41CF0C46}" srcOrd="0" destOrd="0" presId="urn:microsoft.com/office/officeart/2005/8/layout/vList2"/>
    <dgm:cxn modelId="{6CDE6E98-3D1C-499E-B58D-7583F8138CAB}" type="presParOf" srcId="{D6F6D5E2-8E9B-4BAA-874C-FDD32EA88B27}" destId="{DDE310BB-1AF9-4118-9F95-E9BF41CF0C46}" srcOrd="0" destOrd="0" presId="urn:microsoft.com/office/officeart/2005/8/layout/vList2"/>
    <dgm:cxn modelId="{E672E3BD-DD30-434A-8C4E-AE47D8535679}" type="presParOf" srcId="{D6F6D5E2-8E9B-4BAA-874C-FDD32EA88B27}" destId="{84E775A1-FC10-4199-85B1-29C80AF09A56}" srcOrd="1" destOrd="0" presId="urn:microsoft.com/office/officeart/2005/8/layout/vList2"/>
    <dgm:cxn modelId="{A2830B0F-740B-40B5-902C-3E7161655C5B}" type="presParOf" srcId="{D6F6D5E2-8E9B-4BAA-874C-FDD32EA88B27}" destId="{8DD8114C-9A4E-4ADE-8382-EC8413090701}" srcOrd="2" destOrd="0" presId="urn:microsoft.com/office/officeart/2005/8/layout/vList2"/>
    <dgm:cxn modelId="{1F3F048F-BDDB-4914-AC0D-21D9F9546FB7}" type="presParOf" srcId="{D6F6D5E2-8E9B-4BAA-874C-FDD32EA88B27}" destId="{DD98CA96-96C9-4B03-A088-3D38CF41E4B8}" srcOrd="3" destOrd="0" presId="urn:microsoft.com/office/officeart/2005/8/layout/vList2"/>
    <dgm:cxn modelId="{707D6A5C-E221-4194-9FC3-83C8C48E50A6}" type="presParOf" srcId="{D6F6D5E2-8E9B-4BAA-874C-FDD32EA88B27}" destId="{6A2D1683-A744-4FA8-BD8F-F7A8A6D2997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77E3889-2194-47B7-8EE7-35B05EB8EF5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38BCD6-6E3F-4BF6-BD6C-37F4487E275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Focus on the strong storytelling elements.</a:t>
          </a:r>
        </a:p>
      </dgm:t>
    </dgm:pt>
    <dgm:pt modelId="{3674AC6F-CDC2-4D04-87AE-FDBC1F354A80}" type="parTrans" cxnId="{47A5C470-2E80-4107-BDEB-8BD607D3CA53}">
      <dgm:prSet/>
      <dgm:spPr/>
      <dgm:t>
        <a:bodyPr/>
        <a:lstStyle/>
        <a:p>
          <a:endParaRPr lang="en-US"/>
        </a:p>
      </dgm:t>
    </dgm:pt>
    <dgm:pt modelId="{9F2F2F8B-7F58-4421-9ED6-3EB79B84300B}" type="sibTrans" cxnId="{47A5C470-2E80-4107-BDEB-8BD607D3CA53}">
      <dgm:prSet/>
      <dgm:spPr/>
      <dgm:t>
        <a:bodyPr/>
        <a:lstStyle/>
        <a:p>
          <a:endParaRPr lang="en-US"/>
        </a:p>
      </dgm:t>
    </dgm:pt>
    <dgm:pt modelId="{FAEEF169-BB6D-4369-AE8E-F1E56C1F01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Help players express positive impressions of 'music' and 'visuals' by providing in-game prompts or specific key words or phrases.</a:t>
          </a:r>
        </a:p>
      </dgm:t>
    </dgm:pt>
    <dgm:pt modelId="{6380B97F-53C9-46F3-B328-FAEEBB949BFF}" type="parTrans" cxnId="{A89BC432-2D32-4E91-BC17-83BC4C781D90}">
      <dgm:prSet/>
      <dgm:spPr/>
      <dgm:t>
        <a:bodyPr/>
        <a:lstStyle/>
        <a:p>
          <a:endParaRPr lang="en-US"/>
        </a:p>
      </dgm:t>
    </dgm:pt>
    <dgm:pt modelId="{5D04107B-44C1-41CA-909B-DD785970AB1D}" type="sibTrans" cxnId="{A89BC432-2D32-4E91-BC17-83BC4C781D90}">
      <dgm:prSet/>
      <dgm:spPr/>
      <dgm:t>
        <a:bodyPr/>
        <a:lstStyle/>
        <a:p>
          <a:endParaRPr lang="en-US"/>
        </a:p>
      </dgm:t>
    </dgm:pt>
    <dgm:pt modelId="{53C0C5CC-F1B8-4B14-9E85-3D956C60A7F5}" type="pres">
      <dgm:prSet presAssocID="{177E3889-2194-47B7-8EE7-35B05EB8EF5E}" presName="root" presStyleCnt="0">
        <dgm:presLayoutVars>
          <dgm:dir/>
          <dgm:resizeHandles val="exact"/>
        </dgm:presLayoutVars>
      </dgm:prSet>
      <dgm:spPr/>
    </dgm:pt>
    <dgm:pt modelId="{44FC7EFB-7CB9-4ABF-9B3E-D9333ACCF092}" type="pres">
      <dgm:prSet presAssocID="{7F38BCD6-6E3F-4BF6-BD6C-37F4487E275C}" presName="compNode" presStyleCnt="0"/>
      <dgm:spPr/>
    </dgm:pt>
    <dgm:pt modelId="{C1B7DFD3-04A0-4F67-A21A-58890FCA45C4}" type="pres">
      <dgm:prSet presAssocID="{7F38BCD6-6E3F-4BF6-BD6C-37F4487E275C}" presName="bgRect" presStyleLbl="bgShp" presStyleIdx="0" presStyleCnt="2"/>
      <dgm:spPr/>
    </dgm:pt>
    <dgm:pt modelId="{7E1F6FE1-CAE1-4E8A-B89F-966F59D1D039}" type="pres">
      <dgm:prSet presAssocID="{7F38BCD6-6E3F-4BF6-BD6C-37F4487E275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0FA9EA06-7E0D-4123-B756-743FF5C96897}" type="pres">
      <dgm:prSet presAssocID="{7F38BCD6-6E3F-4BF6-BD6C-37F4487E275C}" presName="spaceRect" presStyleCnt="0"/>
      <dgm:spPr/>
    </dgm:pt>
    <dgm:pt modelId="{5D6B7529-E7B4-4217-939D-0D05A936AD1A}" type="pres">
      <dgm:prSet presAssocID="{7F38BCD6-6E3F-4BF6-BD6C-37F4487E275C}" presName="parTx" presStyleLbl="revTx" presStyleIdx="0" presStyleCnt="2">
        <dgm:presLayoutVars>
          <dgm:chMax val="0"/>
          <dgm:chPref val="0"/>
        </dgm:presLayoutVars>
      </dgm:prSet>
      <dgm:spPr/>
    </dgm:pt>
    <dgm:pt modelId="{6D40BB5F-FD80-4427-9FC2-82040DB27BA3}" type="pres">
      <dgm:prSet presAssocID="{9F2F2F8B-7F58-4421-9ED6-3EB79B84300B}" presName="sibTrans" presStyleCnt="0"/>
      <dgm:spPr/>
    </dgm:pt>
    <dgm:pt modelId="{1978F68D-7077-4F68-9434-F5AAB98F0095}" type="pres">
      <dgm:prSet presAssocID="{FAEEF169-BB6D-4369-AE8E-F1E56C1F019C}" presName="compNode" presStyleCnt="0"/>
      <dgm:spPr/>
    </dgm:pt>
    <dgm:pt modelId="{A30452A0-F82B-42A8-AE19-42E48A3E9C57}" type="pres">
      <dgm:prSet presAssocID="{FAEEF169-BB6D-4369-AE8E-F1E56C1F019C}" presName="bgRect" presStyleLbl="bgShp" presStyleIdx="1" presStyleCnt="2"/>
      <dgm:spPr/>
    </dgm:pt>
    <dgm:pt modelId="{28648171-BB6D-4D9C-AABA-D9BE56ED0C0F}" type="pres">
      <dgm:prSet presAssocID="{FAEEF169-BB6D-4369-AE8E-F1E56C1F019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5D74C7D0-2F71-4D7C-9113-2EC455ECB3D0}" type="pres">
      <dgm:prSet presAssocID="{FAEEF169-BB6D-4369-AE8E-F1E56C1F019C}" presName="spaceRect" presStyleCnt="0"/>
      <dgm:spPr/>
    </dgm:pt>
    <dgm:pt modelId="{BFC48C68-68F2-4206-8017-175452F467BF}" type="pres">
      <dgm:prSet presAssocID="{FAEEF169-BB6D-4369-AE8E-F1E56C1F019C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A89BC432-2D32-4E91-BC17-83BC4C781D90}" srcId="{177E3889-2194-47B7-8EE7-35B05EB8EF5E}" destId="{FAEEF169-BB6D-4369-AE8E-F1E56C1F019C}" srcOrd="1" destOrd="0" parTransId="{6380B97F-53C9-46F3-B328-FAEEBB949BFF}" sibTransId="{5D04107B-44C1-41CA-909B-DD785970AB1D}"/>
    <dgm:cxn modelId="{53E3B65C-0A0D-41C2-94FA-8B5ECE3B4DD2}" type="presOf" srcId="{FAEEF169-BB6D-4369-AE8E-F1E56C1F019C}" destId="{BFC48C68-68F2-4206-8017-175452F467BF}" srcOrd="0" destOrd="0" presId="urn:microsoft.com/office/officeart/2018/2/layout/IconVerticalSolidList"/>
    <dgm:cxn modelId="{47A5C470-2E80-4107-BDEB-8BD607D3CA53}" srcId="{177E3889-2194-47B7-8EE7-35B05EB8EF5E}" destId="{7F38BCD6-6E3F-4BF6-BD6C-37F4487E275C}" srcOrd="0" destOrd="0" parTransId="{3674AC6F-CDC2-4D04-87AE-FDBC1F354A80}" sibTransId="{9F2F2F8B-7F58-4421-9ED6-3EB79B84300B}"/>
    <dgm:cxn modelId="{C0CF77A1-2777-49EB-A9A8-F5FBA0F07A18}" type="presOf" srcId="{177E3889-2194-47B7-8EE7-35B05EB8EF5E}" destId="{53C0C5CC-F1B8-4B14-9E85-3D956C60A7F5}" srcOrd="0" destOrd="0" presId="urn:microsoft.com/office/officeart/2018/2/layout/IconVerticalSolidList"/>
    <dgm:cxn modelId="{D13576E1-478D-452B-BAC9-C4AA1E58FBE8}" type="presOf" srcId="{7F38BCD6-6E3F-4BF6-BD6C-37F4487E275C}" destId="{5D6B7529-E7B4-4217-939D-0D05A936AD1A}" srcOrd="0" destOrd="0" presId="urn:microsoft.com/office/officeart/2018/2/layout/IconVerticalSolidList"/>
    <dgm:cxn modelId="{7FFB9337-3D5D-4F08-BB6B-54632CEEA8F2}" type="presParOf" srcId="{53C0C5CC-F1B8-4B14-9E85-3D956C60A7F5}" destId="{44FC7EFB-7CB9-4ABF-9B3E-D9333ACCF092}" srcOrd="0" destOrd="0" presId="urn:microsoft.com/office/officeart/2018/2/layout/IconVerticalSolidList"/>
    <dgm:cxn modelId="{526C180D-1AD3-44DF-AC10-525E5C4D4BBA}" type="presParOf" srcId="{44FC7EFB-7CB9-4ABF-9B3E-D9333ACCF092}" destId="{C1B7DFD3-04A0-4F67-A21A-58890FCA45C4}" srcOrd="0" destOrd="0" presId="urn:microsoft.com/office/officeart/2018/2/layout/IconVerticalSolidList"/>
    <dgm:cxn modelId="{AA00CECC-C200-47E3-B069-C3A180D8304E}" type="presParOf" srcId="{44FC7EFB-7CB9-4ABF-9B3E-D9333ACCF092}" destId="{7E1F6FE1-CAE1-4E8A-B89F-966F59D1D039}" srcOrd="1" destOrd="0" presId="urn:microsoft.com/office/officeart/2018/2/layout/IconVerticalSolidList"/>
    <dgm:cxn modelId="{7D727FFF-6498-41DF-A8EF-D6B903628054}" type="presParOf" srcId="{44FC7EFB-7CB9-4ABF-9B3E-D9333ACCF092}" destId="{0FA9EA06-7E0D-4123-B756-743FF5C96897}" srcOrd="2" destOrd="0" presId="urn:microsoft.com/office/officeart/2018/2/layout/IconVerticalSolidList"/>
    <dgm:cxn modelId="{2D5828BB-CF04-461E-B8EE-BCF8E781C5F0}" type="presParOf" srcId="{44FC7EFB-7CB9-4ABF-9B3E-D9333ACCF092}" destId="{5D6B7529-E7B4-4217-939D-0D05A936AD1A}" srcOrd="3" destOrd="0" presId="urn:microsoft.com/office/officeart/2018/2/layout/IconVerticalSolidList"/>
    <dgm:cxn modelId="{1CAE0078-C11B-4BAE-8518-7942DB31EBCE}" type="presParOf" srcId="{53C0C5CC-F1B8-4B14-9E85-3D956C60A7F5}" destId="{6D40BB5F-FD80-4427-9FC2-82040DB27BA3}" srcOrd="1" destOrd="0" presId="urn:microsoft.com/office/officeart/2018/2/layout/IconVerticalSolidList"/>
    <dgm:cxn modelId="{9772CCD3-DF56-4D00-89C5-D686C95ADD37}" type="presParOf" srcId="{53C0C5CC-F1B8-4B14-9E85-3D956C60A7F5}" destId="{1978F68D-7077-4F68-9434-F5AAB98F0095}" srcOrd="2" destOrd="0" presId="urn:microsoft.com/office/officeart/2018/2/layout/IconVerticalSolidList"/>
    <dgm:cxn modelId="{2F991B2E-43B5-4183-B067-A61D39CC3136}" type="presParOf" srcId="{1978F68D-7077-4F68-9434-F5AAB98F0095}" destId="{A30452A0-F82B-42A8-AE19-42E48A3E9C57}" srcOrd="0" destOrd="0" presId="urn:microsoft.com/office/officeart/2018/2/layout/IconVerticalSolidList"/>
    <dgm:cxn modelId="{051E8B28-371D-4A8B-8FF2-230667615D46}" type="presParOf" srcId="{1978F68D-7077-4F68-9434-F5AAB98F0095}" destId="{28648171-BB6D-4D9C-AABA-D9BE56ED0C0F}" srcOrd="1" destOrd="0" presId="urn:microsoft.com/office/officeart/2018/2/layout/IconVerticalSolidList"/>
    <dgm:cxn modelId="{EF2D4372-DE09-4EAE-A2AD-77AD6BA51040}" type="presParOf" srcId="{1978F68D-7077-4F68-9434-F5AAB98F0095}" destId="{5D74C7D0-2F71-4D7C-9113-2EC455ECB3D0}" srcOrd="2" destOrd="0" presId="urn:microsoft.com/office/officeart/2018/2/layout/IconVerticalSolidList"/>
    <dgm:cxn modelId="{B7F2D7A6-1D64-418B-8D67-A842B36739D0}" type="presParOf" srcId="{1978F68D-7077-4F68-9434-F5AAB98F0095}" destId="{BFC48C68-68F2-4206-8017-175452F467B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12BD78D-D78B-47FE-8D58-FF76501289ED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0CABE0-0455-4126-881B-DC7E31136F8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Computational efficiency limited pattern recognition</a:t>
          </a:r>
        </a:p>
      </dgm:t>
    </dgm:pt>
    <dgm:pt modelId="{D15E7923-E19E-4EAF-B068-A8B2E89644F7}" type="parTrans" cxnId="{E42FF1A4-8766-499C-A027-39DABB10DFF4}">
      <dgm:prSet/>
      <dgm:spPr/>
      <dgm:t>
        <a:bodyPr/>
        <a:lstStyle/>
        <a:p>
          <a:endParaRPr lang="en-US"/>
        </a:p>
      </dgm:t>
    </dgm:pt>
    <dgm:pt modelId="{23668B2E-3EDD-49EA-9893-C8C878B77DB8}" type="sibTrans" cxnId="{E42FF1A4-8766-499C-A027-39DABB10DFF4}">
      <dgm:prSet/>
      <dgm:spPr/>
      <dgm:t>
        <a:bodyPr/>
        <a:lstStyle/>
        <a:p>
          <a:endParaRPr lang="en-US"/>
        </a:p>
      </dgm:t>
    </dgm:pt>
    <dgm:pt modelId="{E5A09809-2690-4B81-A7A8-311658940F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Findings indicate there is value in further study!</a:t>
          </a:r>
        </a:p>
      </dgm:t>
    </dgm:pt>
    <dgm:pt modelId="{8AE3D57B-0CC3-4544-9AED-BF1301F3A799}" type="parTrans" cxnId="{03947620-29F9-4208-BC77-F7EAF0CFEE5A}">
      <dgm:prSet/>
      <dgm:spPr/>
      <dgm:t>
        <a:bodyPr/>
        <a:lstStyle/>
        <a:p>
          <a:endParaRPr lang="en-US"/>
        </a:p>
      </dgm:t>
    </dgm:pt>
    <dgm:pt modelId="{0E740318-D209-40FE-BDAC-70362F966DE8}" type="sibTrans" cxnId="{03947620-29F9-4208-BC77-F7EAF0CFEE5A}">
      <dgm:prSet/>
      <dgm:spPr/>
      <dgm:t>
        <a:bodyPr/>
        <a:lstStyle/>
        <a:p>
          <a:endParaRPr lang="en-US"/>
        </a:p>
      </dgm:t>
    </dgm:pt>
    <dgm:pt modelId="{A16C4F03-9D24-42E6-AC6D-55272A5993F3}" type="pres">
      <dgm:prSet presAssocID="{112BD78D-D78B-47FE-8D58-FF76501289ED}" presName="root" presStyleCnt="0">
        <dgm:presLayoutVars>
          <dgm:dir/>
          <dgm:resizeHandles val="exact"/>
        </dgm:presLayoutVars>
      </dgm:prSet>
      <dgm:spPr/>
    </dgm:pt>
    <dgm:pt modelId="{55D7C7DE-E783-4ABB-83C6-45A1FC231380}" type="pres">
      <dgm:prSet presAssocID="{CD0CABE0-0455-4126-881B-DC7E31136F84}" presName="compNode" presStyleCnt="0"/>
      <dgm:spPr/>
    </dgm:pt>
    <dgm:pt modelId="{8925B8F9-31E1-4F31-8019-BAC7C46DDAC1}" type="pres">
      <dgm:prSet presAssocID="{CD0CABE0-0455-4126-881B-DC7E31136F8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70849608-EC60-4D7A-B0F8-556CF7A9ABE4}" type="pres">
      <dgm:prSet presAssocID="{CD0CABE0-0455-4126-881B-DC7E31136F84}" presName="spaceRect" presStyleCnt="0"/>
      <dgm:spPr/>
    </dgm:pt>
    <dgm:pt modelId="{8C9637E1-010F-40C4-91A1-948CE62FBB92}" type="pres">
      <dgm:prSet presAssocID="{CD0CABE0-0455-4126-881B-DC7E31136F84}" presName="textRect" presStyleLbl="revTx" presStyleIdx="0" presStyleCnt="2">
        <dgm:presLayoutVars>
          <dgm:chMax val="1"/>
          <dgm:chPref val="1"/>
        </dgm:presLayoutVars>
      </dgm:prSet>
      <dgm:spPr/>
    </dgm:pt>
    <dgm:pt modelId="{C0120966-ED0C-492F-9AB4-21797AEF0D9E}" type="pres">
      <dgm:prSet presAssocID="{23668B2E-3EDD-49EA-9893-C8C878B77DB8}" presName="sibTrans" presStyleCnt="0"/>
      <dgm:spPr/>
    </dgm:pt>
    <dgm:pt modelId="{4FE6CB20-28CF-49A8-A7DF-15A0096429B0}" type="pres">
      <dgm:prSet presAssocID="{E5A09809-2690-4B81-A7A8-311658940F91}" presName="compNode" presStyleCnt="0"/>
      <dgm:spPr/>
    </dgm:pt>
    <dgm:pt modelId="{BCEE000C-065C-4FB8-8831-B6BD007940A0}" type="pres">
      <dgm:prSet presAssocID="{E5A09809-2690-4B81-A7A8-311658940F9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F0D272BA-CD6E-4164-9532-BB1357CB276D}" type="pres">
      <dgm:prSet presAssocID="{E5A09809-2690-4B81-A7A8-311658940F91}" presName="spaceRect" presStyleCnt="0"/>
      <dgm:spPr/>
    </dgm:pt>
    <dgm:pt modelId="{FD87CDF1-5A78-4EA6-9AC9-B604C126A2E7}" type="pres">
      <dgm:prSet presAssocID="{E5A09809-2690-4B81-A7A8-311658940F91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3947620-29F9-4208-BC77-F7EAF0CFEE5A}" srcId="{112BD78D-D78B-47FE-8D58-FF76501289ED}" destId="{E5A09809-2690-4B81-A7A8-311658940F91}" srcOrd="1" destOrd="0" parTransId="{8AE3D57B-0CC3-4544-9AED-BF1301F3A799}" sibTransId="{0E740318-D209-40FE-BDAC-70362F966DE8}"/>
    <dgm:cxn modelId="{89C42C5F-831D-4F14-8605-E9FBBF162F31}" type="presOf" srcId="{E5A09809-2690-4B81-A7A8-311658940F91}" destId="{FD87CDF1-5A78-4EA6-9AC9-B604C126A2E7}" srcOrd="0" destOrd="0" presId="urn:microsoft.com/office/officeart/2018/2/layout/IconLabelList"/>
    <dgm:cxn modelId="{234FA56F-0A69-46A8-A1FA-FB35FABE7FF1}" type="presOf" srcId="{CD0CABE0-0455-4126-881B-DC7E31136F84}" destId="{8C9637E1-010F-40C4-91A1-948CE62FBB92}" srcOrd="0" destOrd="0" presId="urn:microsoft.com/office/officeart/2018/2/layout/IconLabelList"/>
    <dgm:cxn modelId="{E42FF1A4-8766-499C-A027-39DABB10DFF4}" srcId="{112BD78D-D78B-47FE-8D58-FF76501289ED}" destId="{CD0CABE0-0455-4126-881B-DC7E31136F84}" srcOrd="0" destOrd="0" parTransId="{D15E7923-E19E-4EAF-B068-A8B2E89644F7}" sibTransId="{23668B2E-3EDD-49EA-9893-C8C878B77DB8}"/>
    <dgm:cxn modelId="{5AD4CFEC-7D03-4753-8854-82702A7ACAE5}" type="presOf" srcId="{112BD78D-D78B-47FE-8D58-FF76501289ED}" destId="{A16C4F03-9D24-42E6-AC6D-55272A5993F3}" srcOrd="0" destOrd="0" presId="urn:microsoft.com/office/officeart/2018/2/layout/IconLabelList"/>
    <dgm:cxn modelId="{4D4584B5-3748-4478-8AB8-23C4DFFAF9AC}" type="presParOf" srcId="{A16C4F03-9D24-42E6-AC6D-55272A5993F3}" destId="{55D7C7DE-E783-4ABB-83C6-45A1FC231380}" srcOrd="0" destOrd="0" presId="urn:microsoft.com/office/officeart/2018/2/layout/IconLabelList"/>
    <dgm:cxn modelId="{CCED2EFD-3803-4373-93CC-C2405379F735}" type="presParOf" srcId="{55D7C7DE-E783-4ABB-83C6-45A1FC231380}" destId="{8925B8F9-31E1-4F31-8019-BAC7C46DDAC1}" srcOrd="0" destOrd="0" presId="urn:microsoft.com/office/officeart/2018/2/layout/IconLabelList"/>
    <dgm:cxn modelId="{3B16CE54-09B7-4FE4-B2C4-54683AC91850}" type="presParOf" srcId="{55D7C7DE-E783-4ABB-83C6-45A1FC231380}" destId="{70849608-EC60-4D7A-B0F8-556CF7A9ABE4}" srcOrd="1" destOrd="0" presId="urn:microsoft.com/office/officeart/2018/2/layout/IconLabelList"/>
    <dgm:cxn modelId="{F569A66B-0ECF-4EBF-BAC6-B623BD66C51A}" type="presParOf" srcId="{55D7C7DE-E783-4ABB-83C6-45A1FC231380}" destId="{8C9637E1-010F-40C4-91A1-948CE62FBB92}" srcOrd="2" destOrd="0" presId="urn:microsoft.com/office/officeart/2018/2/layout/IconLabelList"/>
    <dgm:cxn modelId="{65DE4CCF-DA55-4C5A-B815-91FC604EE3E5}" type="presParOf" srcId="{A16C4F03-9D24-42E6-AC6D-55272A5993F3}" destId="{C0120966-ED0C-492F-9AB4-21797AEF0D9E}" srcOrd="1" destOrd="0" presId="urn:microsoft.com/office/officeart/2018/2/layout/IconLabelList"/>
    <dgm:cxn modelId="{8D668D7C-623C-40B0-9C35-CE3302AAD0D0}" type="presParOf" srcId="{A16C4F03-9D24-42E6-AC6D-55272A5993F3}" destId="{4FE6CB20-28CF-49A8-A7DF-15A0096429B0}" srcOrd="2" destOrd="0" presId="urn:microsoft.com/office/officeart/2018/2/layout/IconLabelList"/>
    <dgm:cxn modelId="{AB238C6D-597E-4898-87EC-9F8C177A6C71}" type="presParOf" srcId="{4FE6CB20-28CF-49A8-A7DF-15A0096429B0}" destId="{BCEE000C-065C-4FB8-8831-B6BD007940A0}" srcOrd="0" destOrd="0" presId="urn:microsoft.com/office/officeart/2018/2/layout/IconLabelList"/>
    <dgm:cxn modelId="{97EF97CE-FB4A-4243-8AE8-4C5473B66EB7}" type="presParOf" srcId="{4FE6CB20-28CF-49A8-A7DF-15A0096429B0}" destId="{F0D272BA-CD6E-4164-9532-BB1357CB276D}" srcOrd="1" destOrd="0" presId="urn:microsoft.com/office/officeart/2018/2/layout/IconLabelList"/>
    <dgm:cxn modelId="{3EBA3124-CB14-4693-9A7F-ABC314616DB8}" type="presParOf" srcId="{4FE6CB20-28CF-49A8-A7DF-15A0096429B0}" destId="{FD87CDF1-5A78-4EA6-9AC9-B604C126A2E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70325D-259D-495F-A331-6833BBC5F1F6}">
      <dsp:nvSpPr>
        <dsp:cNvPr id="0" name=""/>
        <dsp:cNvSpPr/>
      </dsp:nvSpPr>
      <dsp:spPr>
        <a:xfrm>
          <a:off x="478800" y="1095669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05EE1C-8BAE-4E81-99D2-131FECBAF6F4}">
      <dsp:nvSpPr>
        <dsp:cNvPr id="0" name=""/>
        <dsp:cNvSpPr/>
      </dsp:nvSpPr>
      <dsp:spPr>
        <a:xfrm>
          <a:off x="712800" y="132966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1527B4-AF8D-4ED6-9937-6D3DA3C918E5}">
      <dsp:nvSpPr>
        <dsp:cNvPr id="0" name=""/>
        <dsp:cNvSpPr/>
      </dsp:nvSpPr>
      <dsp:spPr>
        <a:xfrm>
          <a:off x="127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Business Problem</a:t>
          </a:r>
        </a:p>
      </dsp:txBody>
      <dsp:txXfrm>
        <a:off x="127800" y="2535669"/>
        <a:ext cx="1800000" cy="720000"/>
      </dsp:txXfrm>
    </dsp:sp>
    <dsp:sp modelId="{4114D0C5-F804-4927-991E-A87011330E0B}">
      <dsp:nvSpPr>
        <dsp:cNvPr id="0" name=""/>
        <dsp:cNvSpPr/>
      </dsp:nvSpPr>
      <dsp:spPr>
        <a:xfrm>
          <a:off x="2593800" y="1095669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C9CBEA-66B6-496D-AEBE-95C6A37C2775}">
      <dsp:nvSpPr>
        <dsp:cNvPr id="0" name=""/>
        <dsp:cNvSpPr/>
      </dsp:nvSpPr>
      <dsp:spPr>
        <a:xfrm>
          <a:off x="2827800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281F62-FC79-40B9-A08A-E36D9A3097C4}">
      <dsp:nvSpPr>
        <dsp:cNvPr id="0" name=""/>
        <dsp:cNvSpPr/>
      </dsp:nvSpPr>
      <dsp:spPr>
        <a:xfrm>
          <a:off x="2242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Goals</a:t>
          </a:r>
        </a:p>
      </dsp:txBody>
      <dsp:txXfrm>
        <a:off x="2242800" y="2535669"/>
        <a:ext cx="1800000" cy="720000"/>
      </dsp:txXfrm>
    </dsp:sp>
    <dsp:sp modelId="{B236A591-F8B5-46BD-9DC3-F55804C5B7EE}">
      <dsp:nvSpPr>
        <dsp:cNvPr id="0" name=""/>
        <dsp:cNvSpPr/>
      </dsp:nvSpPr>
      <dsp:spPr>
        <a:xfrm>
          <a:off x="4708800" y="1095669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76BC5B-A44C-4FB3-A642-6916E4B7AB5E}">
      <dsp:nvSpPr>
        <dsp:cNvPr id="0" name=""/>
        <dsp:cNvSpPr/>
      </dsp:nvSpPr>
      <dsp:spPr>
        <a:xfrm>
          <a:off x="4942800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8277CF-7D08-4A51-A2B5-53C58627914F}">
      <dsp:nvSpPr>
        <dsp:cNvPr id="0" name=""/>
        <dsp:cNvSpPr/>
      </dsp:nvSpPr>
      <dsp:spPr>
        <a:xfrm>
          <a:off x="4357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Data</a:t>
          </a:r>
        </a:p>
      </dsp:txBody>
      <dsp:txXfrm>
        <a:off x="4357800" y="2535669"/>
        <a:ext cx="1800000" cy="720000"/>
      </dsp:txXfrm>
    </dsp:sp>
    <dsp:sp modelId="{030808E1-5927-4090-B2BB-AFCA8F7CDAD9}">
      <dsp:nvSpPr>
        <dsp:cNvPr id="0" name=""/>
        <dsp:cNvSpPr/>
      </dsp:nvSpPr>
      <dsp:spPr>
        <a:xfrm>
          <a:off x="6823800" y="1095669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154AC5-FA59-471C-8B60-527464AF8F3B}">
      <dsp:nvSpPr>
        <dsp:cNvPr id="0" name=""/>
        <dsp:cNvSpPr/>
      </dsp:nvSpPr>
      <dsp:spPr>
        <a:xfrm>
          <a:off x="7057800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3DB58D-F93A-4B17-98C6-3CBEF1A2104E}">
      <dsp:nvSpPr>
        <dsp:cNvPr id="0" name=""/>
        <dsp:cNvSpPr/>
      </dsp:nvSpPr>
      <dsp:spPr>
        <a:xfrm>
          <a:off x="6472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Methods</a:t>
          </a:r>
        </a:p>
      </dsp:txBody>
      <dsp:txXfrm>
        <a:off x="6472800" y="2535669"/>
        <a:ext cx="1800000" cy="720000"/>
      </dsp:txXfrm>
    </dsp:sp>
    <dsp:sp modelId="{AB7FC968-515A-4254-9817-426F6C36CA7E}">
      <dsp:nvSpPr>
        <dsp:cNvPr id="0" name=""/>
        <dsp:cNvSpPr/>
      </dsp:nvSpPr>
      <dsp:spPr>
        <a:xfrm>
          <a:off x="8938800" y="1095669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F76A1B-A6E0-41C6-86DC-6C0BD049CC91}">
      <dsp:nvSpPr>
        <dsp:cNvPr id="0" name=""/>
        <dsp:cNvSpPr/>
      </dsp:nvSpPr>
      <dsp:spPr>
        <a:xfrm>
          <a:off x="9172800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0456AA-2E31-4285-94CC-9B877A5D8611}">
      <dsp:nvSpPr>
        <dsp:cNvPr id="0" name=""/>
        <dsp:cNvSpPr/>
      </dsp:nvSpPr>
      <dsp:spPr>
        <a:xfrm>
          <a:off x="8587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Results</a:t>
          </a:r>
        </a:p>
      </dsp:txBody>
      <dsp:txXfrm>
        <a:off x="8587800" y="2535669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E4ADC6-49E0-48DF-AEDB-72EAFD876A1F}">
      <dsp:nvSpPr>
        <dsp:cNvPr id="0" name=""/>
        <dsp:cNvSpPr/>
      </dsp:nvSpPr>
      <dsp:spPr>
        <a:xfrm>
          <a:off x="0" y="0"/>
          <a:ext cx="6651253" cy="15856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22CE4A-5558-4E37-8397-D9A773E94CE6}">
      <dsp:nvSpPr>
        <dsp:cNvPr id="0" name=""/>
        <dsp:cNvSpPr/>
      </dsp:nvSpPr>
      <dsp:spPr>
        <a:xfrm>
          <a:off x="-41362" y="365592"/>
          <a:ext cx="872097" cy="8720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118FE6-AFE7-49F5-AACB-F890C625D4FB}">
      <dsp:nvSpPr>
        <dsp:cNvPr id="0" name=""/>
        <dsp:cNvSpPr/>
      </dsp:nvSpPr>
      <dsp:spPr>
        <a:xfrm>
          <a:off x="1310389" y="8824"/>
          <a:ext cx="2993063" cy="1585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813" tIns="167813" rIns="167813" bIns="16781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Develop</a:t>
          </a:r>
        </a:p>
      </dsp:txBody>
      <dsp:txXfrm>
        <a:off x="1310389" y="8824"/>
        <a:ext cx="2993063" cy="1585632"/>
      </dsp:txXfrm>
    </dsp:sp>
    <dsp:sp modelId="{ABBCB48D-CE4E-46A8-A603-09D7D630A642}">
      <dsp:nvSpPr>
        <dsp:cNvPr id="0" name=""/>
        <dsp:cNvSpPr/>
      </dsp:nvSpPr>
      <dsp:spPr>
        <a:xfrm>
          <a:off x="3002680" y="9427"/>
          <a:ext cx="3559964" cy="1585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813" tIns="167813" rIns="167813" bIns="16781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 text generator model</a:t>
          </a:r>
        </a:p>
      </dsp:txBody>
      <dsp:txXfrm>
        <a:off x="3002680" y="9427"/>
        <a:ext cx="3559964" cy="1585632"/>
      </dsp:txXfrm>
    </dsp:sp>
    <dsp:sp modelId="{98845191-9AF6-4701-8362-65F1FD7D0715}">
      <dsp:nvSpPr>
        <dsp:cNvPr id="0" name=""/>
        <dsp:cNvSpPr/>
      </dsp:nvSpPr>
      <dsp:spPr>
        <a:xfrm>
          <a:off x="-23" y="2026590"/>
          <a:ext cx="6651253" cy="15856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63BA7E-E960-4E1B-AD20-1BF5E5A9AA60}">
      <dsp:nvSpPr>
        <dsp:cNvPr id="0" name=""/>
        <dsp:cNvSpPr/>
      </dsp:nvSpPr>
      <dsp:spPr>
        <a:xfrm>
          <a:off x="-41362" y="2347633"/>
          <a:ext cx="872097" cy="8720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365C89-EFCF-4AA1-AE7B-574963499BBE}">
      <dsp:nvSpPr>
        <dsp:cNvPr id="0" name=""/>
        <dsp:cNvSpPr/>
      </dsp:nvSpPr>
      <dsp:spPr>
        <a:xfrm>
          <a:off x="1310389" y="1990865"/>
          <a:ext cx="2993063" cy="1585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813" tIns="167813" rIns="167813" bIns="16781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Aim</a:t>
          </a:r>
        </a:p>
      </dsp:txBody>
      <dsp:txXfrm>
        <a:off x="1310389" y="1990865"/>
        <a:ext cx="2993063" cy="1585632"/>
      </dsp:txXfrm>
    </dsp:sp>
    <dsp:sp modelId="{55C0FA7D-E25B-45D8-AC71-7D5C7F1D6450}">
      <dsp:nvSpPr>
        <dsp:cNvPr id="0" name=""/>
        <dsp:cNvSpPr/>
      </dsp:nvSpPr>
      <dsp:spPr>
        <a:xfrm>
          <a:off x="2922779" y="2026590"/>
          <a:ext cx="3566436" cy="1585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813" tIns="167813" rIns="167813" bIns="16781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Produce human-like trip reports</a:t>
          </a:r>
        </a:p>
      </dsp:txBody>
      <dsp:txXfrm>
        <a:off x="2922779" y="2026590"/>
        <a:ext cx="3566436" cy="1585632"/>
      </dsp:txXfrm>
    </dsp:sp>
    <dsp:sp modelId="{FD6330B0-8FB7-4356-A79B-D04CAAD4B518}">
      <dsp:nvSpPr>
        <dsp:cNvPr id="0" name=""/>
        <dsp:cNvSpPr/>
      </dsp:nvSpPr>
      <dsp:spPr>
        <a:xfrm>
          <a:off x="-87022" y="3972906"/>
          <a:ext cx="6651253" cy="15856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9DB49D-0175-4E79-8180-E671067275CA}">
      <dsp:nvSpPr>
        <dsp:cNvPr id="0" name=""/>
        <dsp:cNvSpPr/>
      </dsp:nvSpPr>
      <dsp:spPr>
        <a:xfrm>
          <a:off x="-41362" y="4329673"/>
          <a:ext cx="872097" cy="8720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EEC6C0-0499-48E6-A837-C257078A52FB}">
      <dsp:nvSpPr>
        <dsp:cNvPr id="0" name=""/>
        <dsp:cNvSpPr/>
      </dsp:nvSpPr>
      <dsp:spPr>
        <a:xfrm>
          <a:off x="1310389" y="3972906"/>
          <a:ext cx="2993063" cy="1585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813" tIns="167813" rIns="167813" bIns="16781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Focus</a:t>
          </a:r>
        </a:p>
      </dsp:txBody>
      <dsp:txXfrm>
        <a:off x="1310389" y="3972906"/>
        <a:ext cx="2993063" cy="1585632"/>
      </dsp:txXfrm>
    </dsp:sp>
    <dsp:sp modelId="{8487A8C2-614C-40F9-B5F0-ABC5466C5345}">
      <dsp:nvSpPr>
        <dsp:cNvPr id="0" name=""/>
        <dsp:cNvSpPr/>
      </dsp:nvSpPr>
      <dsp:spPr>
        <a:xfrm>
          <a:off x="2917464" y="3981731"/>
          <a:ext cx="3914431" cy="1585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813" tIns="167813" rIns="167813" bIns="16781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on minimizing false positives and realistic sounding language.</a:t>
          </a:r>
        </a:p>
      </dsp:txBody>
      <dsp:txXfrm>
        <a:off x="2917464" y="3981731"/>
        <a:ext cx="3914431" cy="15856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DF27CC-7B4C-45C5-87BE-18F27CCDBE79}">
      <dsp:nvSpPr>
        <dsp:cNvPr id="0" name=""/>
        <dsp:cNvSpPr/>
      </dsp:nvSpPr>
      <dsp:spPr>
        <a:xfrm>
          <a:off x="0" y="1805"/>
          <a:ext cx="5716571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50CAF2-2814-463B-9A4B-4E7507AD73D8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0D6CEE-285D-40FB-BD10-6BF9F2844B92}">
      <dsp:nvSpPr>
        <dsp:cNvPr id="0" name=""/>
        <dsp:cNvSpPr/>
      </dsp:nvSpPr>
      <dsp:spPr>
        <a:xfrm>
          <a:off x="1057183" y="1805"/>
          <a:ext cx="4659387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Unsupervised Learning To Discover Patterns</a:t>
          </a:r>
        </a:p>
      </dsp:txBody>
      <dsp:txXfrm>
        <a:off x="1057183" y="1805"/>
        <a:ext cx="4659387" cy="915310"/>
      </dsp:txXfrm>
    </dsp:sp>
    <dsp:sp modelId="{EC4AFCA4-ACDE-4BAE-8835-21869D811315}">
      <dsp:nvSpPr>
        <dsp:cNvPr id="0" name=""/>
        <dsp:cNvSpPr/>
      </dsp:nvSpPr>
      <dsp:spPr>
        <a:xfrm>
          <a:off x="0" y="1145944"/>
          <a:ext cx="5716571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7C6B80-E68B-4392-8887-E8E56E9E8430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C4F538-30FE-4E93-B4CF-193D96264CE5}">
      <dsp:nvSpPr>
        <dsp:cNvPr id="0" name=""/>
        <dsp:cNvSpPr/>
      </dsp:nvSpPr>
      <dsp:spPr>
        <a:xfrm>
          <a:off x="1057183" y="1145944"/>
          <a:ext cx="4659387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Multiclassification for drug prediction</a:t>
          </a:r>
        </a:p>
      </dsp:txBody>
      <dsp:txXfrm>
        <a:off x="1057183" y="1145944"/>
        <a:ext cx="4659387" cy="915310"/>
      </dsp:txXfrm>
    </dsp:sp>
    <dsp:sp modelId="{FF15771E-CE86-421A-9674-D8452BD77BFF}">
      <dsp:nvSpPr>
        <dsp:cNvPr id="0" name=""/>
        <dsp:cNvSpPr/>
      </dsp:nvSpPr>
      <dsp:spPr>
        <a:xfrm>
          <a:off x="0" y="2290082"/>
          <a:ext cx="5716571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206B24-45EF-48DA-8F6B-07668C5BF6B2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05FA64-E55C-4DAB-95D2-69356068021F}">
      <dsp:nvSpPr>
        <dsp:cNvPr id="0" name=""/>
        <dsp:cNvSpPr/>
      </dsp:nvSpPr>
      <dsp:spPr>
        <a:xfrm>
          <a:off x="1057183" y="2290082"/>
          <a:ext cx="4659387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Large Language Model to help verify text outpu</a:t>
          </a:r>
        </a:p>
      </dsp:txBody>
      <dsp:txXfrm>
        <a:off x="1057183" y="2290082"/>
        <a:ext cx="4659387" cy="915310"/>
      </dsp:txXfrm>
    </dsp:sp>
    <dsp:sp modelId="{FBDB179A-78C2-48D9-986A-961877109AF6}">
      <dsp:nvSpPr>
        <dsp:cNvPr id="0" name=""/>
        <dsp:cNvSpPr/>
      </dsp:nvSpPr>
      <dsp:spPr>
        <a:xfrm>
          <a:off x="0" y="3434221"/>
          <a:ext cx="5716571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A6AE4D-CCA2-4973-B9EF-509BD6F841C0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2EAC7F-1C06-4F60-9B98-AE383AD75D9C}">
      <dsp:nvSpPr>
        <dsp:cNvPr id="0" name=""/>
        <dsp:cNvSpPr/>
      </dsp:nvSpPr>
      <dsp:spPr>
        <a:xfrm>
          <a:off x="1057183" y="3434221"/>
          <a:ext cx="4659387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GPT-2 for Text Generation</a:t>
          </a:r>
        </a:p>
      </dsp:txBody>
      <dsp:txXfrm>
        <a:off x="1057183" y="3434221"/>
        <a:ext cx="4659387" cy="9153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860083-B6AF-446C-ABCC-0AEBA39BE9DD}">
      <dsp:nvSpPr>
        <dsp:cNvPr id="0" name=""/>
        <dsp:cNvSpPr/>
      </dsp:nvSpPr>
      <dsp:spPr>
        <a:xfrm>
          <a:off x="0" y="122816"/>
          <a:ext cx="10515600" cy="7263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24FB60-53EB-45EA-859B-D1A51C4689C9}">
      <dsp:nvSpPr>
        <dsp:cNvPr id="0" name=""/>
        <dsp:cNvSpPr/>
      </dsp:nvSpPr>
      <dsp:spPr>
        <a:xfrm>
          <a:off x="249304" y="252885"/>
          <a:ext cx="521841" cy="5218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FF5251-6B67-4F96-BE25-BBC6241BE88F}">
      <dsp:nvSpPr>
        <dsp:cNvPr id="0" name=""/>
        <dsp:cNvSpPr/>
      </dsp:nvSpPr>
      <dsp:spPr>
        <a:xfrm>
          <a:off x="1096903" y="0"/>
          <a:ext cx="9418661" cy="948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415" tIns="100415" rIns="100415" bIns="10041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Review Length</a:t>
          </a:r>
          <a:r>
            <a:rPr lang="en-US" sz="2400" kern="1200" dirty="0"/>
            <a:t>: 95</a:t>
          </a:r>
        </a:p>
      </dsp:txBody>
      <dsp:txXfrm>
        <a:off x="1096903" y="0"/>
        <a:ext cx="9418661" cy="948803"/>
      </dsp:txXfrm>
    </dsp:sp>
    <dsp:sp modelId="{1732FEA2-6045-49D6-8F76-127722282A50}">
      <dsp:nvSpPr>
        <dsp:cNvPr id="0" name=""/>
        <dsp:cNvSpPr/>
      </dsp:nvSpPr>
      <dsp:spPr>
        <a:xfrm>
          <a:off x="0" y="1056698"/>
          <a:ext cx="10515600" cy="94880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F22031-FA9D-4195-9F86-1DA8EB848449}">
      <dsp:nvSpPr>
        <dsp:cNvPr id="0" name=""/>
        <dsp:cNvSpPr/>
      </dsp:nvSpPr>
      <dsp:spPr>
        <a:xfrm>
          <a:off x="315291" y="1342451"/>
          <a:ext cx="521841" cy="5218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AD7DDA-C9AF-4039-924F-4047D232D59E}">
      <dsp:nvSpPr>
        <dsp:cNvPr id="0" name=""/>
        <dsp:cNvSpPr/>
      </dsp:nvSpPr>
      <dsp:spPr>
        <a:xfrm>
          <a:off x="1096903" y="1036194"/>
          <a:ext cx="9418661" cy="948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415" tIns="100415" rIns="100415" bIns="10041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Review:</a:t>
          </a:r>
          <a:r>
            <a:rPr lang="en-US" sz="2400" kern="1200" dirty="0"/>
            <a:t> go one best game time . 10/10 everything : story , gameplay , difficulty , art , voice acting .</a:t>
          </a:r>
        </a:p>
      </dsp:txBody>
      <dsp:txXfrm>
        <a:off x="1096903" y="1036194"/>
        <a:ext cx="9418661" cy="948803"/>
      </dsp:txXfrm>
    </dsp:sp>
    <dsp:sp modelId="{F8ABC456-30BF-4D9B-8FD1-704BEBAC603E}">
      <dsp:nvSpPr>
        <dsp:cNvPr id="0" name=""/>
        <dsp:cNvSpPr/>
      </dsp:nvSpPr>
      <dsp:spPr>
        <a:xfrm>
          <a:off x="0" y="2247389"/>
          <a:ext cx="10515600" cy="197081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51BDDD-8BA6-4299-9FA6-8CB8AD9A8E0A}">
      <dsp:nvSpPr>
        <dsp:cNvPr id="0" name=""/>
        <dsp:cNvSpPr/>
      </dsp:nvSpPr>
      <dsp:spPr>
        <a:xfrm>
          <a:off x="305867" y="2978202"/>
          <a:ext cx="521841" cy="5218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5C852A-43D3-4DC2-8C7A-AA6DE6341BE5}">
      <dsp:nvSpPr>
        <dsp:cNvPr id="0" name=""/>
        <dsp:cNvSpPr/>
      </dsp:nvSpPr>
      <dsp:spPr>
        <a:xfrm>
          <a:off x="973308" y="2698734"/>
          <a:ext cx="4732020" cy="948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415" tIns="100415" rIns="100415" bIns="10041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Theme Words and Polarity</a:t>
          </a:r>
          <a:endParaRPr lang="en-US" sz="2400" kern="1200" dirty="0"/>
        </a:p>
      </dsp:txBody>
      <dsp:txXfrm>
        <a:off x="973308" y="2698734"/>
        <a:ext cx="4732020" cy="948803"/>
      </dsp:txXfrm>
    </dsp:sp>
    <dsp:sp modelId="{675D1E4A-A459-469D-8899-742BACCBC1D6}">
      <dsp:nvSpPr>
        <dsp:cNvPr id="0" name=""/>
        <dsp:cNvSpPr/>
      </dsp:nvSpPr>
      <dsp:spPr>
        <a:xfrm>
          <a:off x="5403652" y="2755292"/>
          <a:ext cx="4686641" cy="948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415" tIns="100415" rIns="100415" bIns="10041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Music: </a:t>
          </a:r>
          <a:r>
            <a:rPr lang="en-US" sz="1800" kern="1200" dirty="0"/>
            <a:t>voice acting, 0.548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Story: </a:t>
          </a:r>
          <a:r>
            <a:rPr lang="en-US" sz="1800" kern="1200" dirty="0"/>
            <a:t>story, 0.525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Gameplay: </a:t>
          </a:r>
          <a:r>
            <a:rPr lang="en-US" sz="1800" kern="1200" dirty="0"/>
            <a:t>gameplay, 0.500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Visuals: </a:t>
          </a:r>
          <a:r>
            <a:rPr lang="en-US" sz="1800" kern="1200" dirty="0"/>
            <a:t>art, 0.594</a:t>
          </a:r>
        </a:p>
      </dsp:txBody>
      <dsp:txXfrm>
        <a:off x="5403652" y="2755292"/>
        <a:ext cx="4686641" cy="94880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E310BB-1AF9-4118-9F95-E9BF41CF0C46}">
      <dsp:nvSpPr>
        <dsp:cNvPr id="0" name=""/>
        <dsp:cNvSpPr/>
      </dsp:nvSpPr>
      <dsp:spPr>
        <a:xfrm>
          <a:off x="0" y="49571"/>
          <a:ext cx="10515600" cy="1352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reviews expressed positive sentiment within the range of 0 to 0.25. </a:t>
          </a:r>
        </a:p>
      </dsp:txBody>
      <dsp:txXfrm>
        <a:off x="66025" y="115596"/>
        <a:ext cx="10383550" cy="1220470"/>
      </dsp:txXfrm>
    </dsp:sp>
    <dsp:sp modelId="{8DD8114C-9A4E-4ADE-8382-EC8413090701}">
      <dsp:nvSpPr>
        <dsp:cNvPr id="0" name=""/>
        <dsp:cNvSpPr/>
      </dsp:nvSpPr>
      <dsp:spPr>
        <a:xfrm>
          <a:off x="0" y="1500011"/>
          <a:ext cx="10515600" cy="13525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In reviewers emphasized story.</a:t>
          </a:r>
        </a:p>
      </dsp:txBody>
      <dsp:txXfrm>
        <a:off x="66025" y="1566036"/>
        <a:ext cx="10383550" cy="1220470"/>
      </dsp:txXfrm>
    </dsp:sp>
    <dsp:sp modelId="{6A2D1683-A744-4FA8-BD8F-F7A8A6D2997F}">
      <dsp:nvSpPr>
        <dsp:cNvPr id="0" name=""/>
        <dsp:cNvSpPr/>
      </dsp:nvSpPr>
      <dsp:spPr>
        <a:xfrm>
          <a:off x="0" y="2950451"/>
          <a:ext cx="10515600" cy="13525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Reviewers may have limited vocabulary when describing their appreciation for the 'music' and 'visuals.'</a:t>
          </a:r>
        </a:p>
      </dsp:txBody>
      <dsp:txXfrm>
        <a:off x="66025" y="3016476"/>
        <a:ext cx="10383550" cy="122047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B7DFD3-04A0-4F67-A21A-58890FCA45C4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1F6FE1-CAE1-4E8A-B89F-966F59D1D039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6B7529-E7B4-4217-939D-0D05A936AD1A}">
      <dsp:nvSpPr>
        <dsp:cNvPr id="0" name=""/>
        <dsp:cNvSpPr/>
      </dsp:nvSpPr>
      <dsp:spPr>
        <a:xfrm>
          <a:off x="1507738" y="707092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Focus on the strong storytelling elements.</a:t>
          </a:r>
        </a:p>
      </dsp:txBody>
      <dsp:txXfrm>
        <a:off x="1507738" y="707092"/>
        <a:ext cx="9007861" cy="1305401"/>
      </dsp:txXfrm>
    </dsp:sp>
    <dsp:sp modelId="{A30452A0-F82B-42A8-AE19-42E48A3E9C57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648171-BB6D-4D9C-AABA-D9BE56ED0C0F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C48C68-68F2-4206-8017-175452F467BF}">
      <dsp:nvSpPr>
        <dsp:cNvPr id="0" name=""/>
        <dsp:cNvSpPr/>
      </dsp:nvSpPr>
      <dsp:spPr>
        <a:xfrm>
          <a:off x="1507738" y="2338844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Help players express positive impressions of 'music' and 'visuals' by providing in-game prompts or specific key words or phrases.</a:t>
          </a:r>
        </a:p>
      </dsp:txBody>
      <dsp:txXfrm>
        <a:off x="1507738" y="2338844"/>
        <a:ext cx="9007861" cy="130540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25B8F9-31E1-4F31-8019-BAC7C46DDAC1}">
      <dsp:nvSpPr>
        <dsp:cNvPr id="0" name=""/>
        <dsp:cNvSpPr/>
      </dsp:nvSpPr>
      <dsp:spPr>
        <a:xfrm>
          <a:off x="1747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9637E1-010F-40C4-91A1-948CE62FBB92}">
      <dsp:nvSpPr>
        <dsp:cNvPr id="0" name=""/>
        <dsp:cNvSpPr/>
      </dsp:nvSpPr>
      <dsp:spPr>
        <a:xfrm>
          <a:off x="559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Computational efficiency limited pattern recognition</a:t>
          </a:r>
        </a:p>
      </dsp:txBody>
      <dsp:txXfrm>
        <a:off x="559800" y="3022743"/>
        <a:ext cx="4320000" cy="720000"/>
      </dsp:txXfrm>
    </dsp:sp>
    <dsp:sp modelId="{BCEE000C-065C-4FB8-8831-B6BD007940A0}">
      <dsp:nvSpPr>
        <dsp:cNvPr id="0" name=""/>
        <dsp:cNvSpPr/>
      </dsp:nvSpPr>
      <dsp:spPr>
        <a:xfrm>
          <a:off x="6823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87CDF1-5A78-4EA6-9AC9-B604C126A2E7}">
      <dsp:nvSpPr>
        <dsp:cNvPr id="0" name=""/>
        <dsp:cNvSpPr/>
      </dsp:nvSpPr>
      <dsp:spPr>
        <a:xfrm>
          <a:off x="5635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Findings indicate there is value in further study!</a:t>
          </a:r>
        </a:p>
      </dsp:txBody>
      <dsp:txXfrm>
        <a:off x="5635800" y="3022743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02B26-E8BA-0F95-8A83-B585F4D3E1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C74296-E174-F8B7-218B-813A4AA2F0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16D0D-20D2-A1B5-1936-FF2AF050C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4FB87-E6BA-4B11-B8D9-76B46D0AC5EE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CDC36-CB89-3085-A8D1-F63299ACF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1F25D-8342-38DD-CCCC-CD2E2950E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8CB2D-1BA5-4609-9005-644D9E142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90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9B5F7-5843-FE4C-2680-9DBC63F7B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7625BA-70E5-757F-4520-F3C4952E09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E76AD-FD63-E9A3-6559-F85904AB3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4FB87-E6BA-4B11-B8D9-76B46D0AC5EE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719E5-8D6B-9038-5A25-F1E144E53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B3657-8E2A-AAAD-B18E-498251C75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8CB2D-1BA5-4609-9005-644D9E142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799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E798D3-EE46-9D83-EE55-290133C61C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C63E36-FC84-D0A3-FC2A-64F6B130EA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FF440-872C-0AA4-BF80-247505CB8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4FB87-E6BA-4B11-B8D9-76B46D0AC5EE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D55C8-3EA2-190E-25EE-A78CBB24F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4F91E-A7E3-0D5B-47D6-F337D01E3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8CB2D-1BA5-4609-9005-644D9E142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916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FC280-7329-7DF7-2A8A-8154D76FF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90197-05A8-3536-1E56-C1AC62575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62513-F601-ED69-94B7-0F351D44F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4FB87-E6BA-4B11-B8D9-76B46D0AC5EE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6A40F6-21E7-64D6-3306-12383E24C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AAEBE-5DE9-7878-F560-D44074760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8CB2D-1BA5-4609-9005-644D9E142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578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A81C0-99AF-F6E6-58EF-607243173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347144-8945-0645-C09E-6C7E4DADE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EA468-346F-180D-7E7C-05F5B2064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4FB87-E6BA-4B11-B8D9-76B46D0AC5EE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78077-D429-3779-94B7-F5AD31AB0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97C0B-ACFE-C5DD-4F69-69CE151F9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8CB2D-1BA5-4609-9005-644D9E142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560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43AB8-C0A3-420C-FB15-C54B27866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4DC6C-2B99-7A2F-EAD0-DC5B18268B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49535A-53C6-60F3-7AEF-B2C8DBF0B7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B6623-FDDB-E96B-E094-86FF2EF7B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4FB87-E6BA-4B11-B8D9-76B46D0AC5EE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F43C16-177D-744B-99A7-4CFE3DB71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26C722-A064-470C-F814-59EB08324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8CB2D-1BA5-4609-9005-644D9E142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089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7CC6D-CBC3-270D-13C5-BC2015F7E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CC091-503F-7599-0FF1-79E197379F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919251-770E-6DDA-20E3-21D30D339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CFC8F-969B-F14B-B674-7D0C408280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3E4296-6B6B-E890-4BD4-42EB5BDE30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2D7BBD-4FBA-4074-03B7-2727A145A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4FB87-E6BA-4B11-B8D9-76B46D0AC5EE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515AC7-9B5F-FF27-3993-07CFF59B0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35E63B-60E0-BACC-75C2-C736D715F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8CB2D-1BA5-4609-9005-644D9E142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04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66BC9-617C-254F-4738-A38036EC9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DCEEA-5EBB-EB0B-3316-F9B275968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4FB87-E6BA-4B11-B8D9-76B46D0AC5EE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40DADE-F822-2130-F5EE-1A79F5F2C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ACE215-9E11-654C-0A5F-6EECBE70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8CB2D-1BA5-4609-9005-644D9E142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238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ABCB26-D50E-F31B-9450-154F5CBE5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4FB87-E6BA-4B11-B8D9-76B46D0AC5EE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CC82C2-9785-FF97-8A3B-9C07717C7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F838A-D36D-564F-1023-2EE98604D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8CB2D-1BA5-4609-9005-644D9E142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07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D135C-19F8-D676-A03F-5EE7BB4F5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81052-5D2A-F983-3557-F1710642B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29F44E-9C37-E977-3B06-B8620DAC3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13916-7A2B-CC2E-3353-504DF1C10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4FB87-E6BA-4B11-B8D9-76B46D0AC5EE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ABE3F-18FC-F35B-244D-E85460C1C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66C91-56A7-107C-86B9-C34AC6A98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8CB2D-1BA5-4609-9005-644D9E142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096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574C9-3D26-B7D4-A980-049FEFF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67EF2D-CF07-7A8E-3335-2824C863D4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8DB452-48C4-4FA9-68BB-5830034CCB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2E088-27F0-06F3-9ACF-16000ED67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4FB87-E6BA-4B11-B8D9-76B46D0AC5EE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D7DCF-C3A5-3558-A5AE-08F7B72F6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8EB1B0-DDD3-0D76-EFAB-FDCCCA301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8CB2D-1BA5-4609-9005-644D9E142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566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18C2DF-65AE-A79B-249E-D382EC14A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249502-C938-07C5-E2CA-E900A932C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A7DB6-53A8-680C-A318-B7AE355692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4FB87-E6BA-4B11-B8D9-76B46D0AC5EE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76117-490E-4469-F2A8-60B75D2326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74AA4-9737-D8D4-160A-72CD80D64E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D8CB2D-1BA5-4609-9005-644D9E142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316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DE660A-4ED0-34DD-48DE-01DB8FEC1F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95" r="9089" b="1288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3DC3D3-8DAC-EEB9-85C8-F39FE86EDA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solidFill>
                  <a:schemeClr val="bg1"/>
                </a:solidFill>
              </a:rPr>
              <a:t>Psychedelic Trip Report Generator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8D9B66-7E03-1715-253A-A2458F8284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</a:rPr>
              <a:t>A Flatiron Phase 5 Project by Jordan Loewen-Colón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4781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75927-548F-B6B4-1A13-62975E22C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Review Sentiment Analyzer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217F875-1178-9678-088F-2439C8D502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310916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03244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9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DDBD0-EB31-ACA6-A413-1C592D6F2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/>
              <a:t>Conclusions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2C7C7EA-65DF-6C58-F435-DFA5082CD4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7941192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9194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6731-1DB7-717C-F684-236F2A740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AF446AE-CB0E-DC80-A73C-5FB65D29C56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1380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975D7-E301-5862-56BD-00AC57B59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Concerns &amp; Interest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AF5B9DC-0792-124C-D9AA-F77CA72F68F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1928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75FC6-5EA1-EC00-4F4A-3873EBE37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Thank You</a:t>
            </a: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C5BE1-876C-31D0-CE78-4DBE6F212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r>
              <a:rPr lang="en-US" sz="2200"/>
              <a:t>Jordan Loewen-Colón</a:t>
            </a:r>
          </a:p>
          <a:p>
            <a:pPr marL="0" indent="0">
              <a:buNone/>
            </a:pPr>
            <a:r>
              <a:rPr lang="en-US" sz="2200"/>
              <a:t>jbloewen@syr.edu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98FADB-D0CC-2E35-2E4C-7BE3C5256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" b="15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04003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2B0653-F796-E4C4-551D-7CF756C8BC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5578" r="2866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A545E1-2F01-BCBA-8844-9BF516E6D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Today’s 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0ED0D1A-B1B4-59C7-3496-FD73B30806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25981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09138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5555AD-16D7-3CB7-5DB1-1AF50321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The Problem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C5C38-F310-0E40-41DB-D8BC47022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0" i="0" dirty="0">
                <a:solidFill>
                  <a:srgbClr val="E6EDF3"/>
                </a:solidFill>
                <a:effectLst/>
                <a:latin typeface="-apple-system"/>
              </a:rPr>
              <a:t>The (fictional) </a:t>
            </a:r>
            <a:r>
              <a:rPr lang="en-US" sz="1400" b="0" i="0" dirty="0" err="1">
                <a:solidFill>
                  <a:srgbClr val="E6EDF3"/>
                </a:solidFill>
                <a:effectLst/>
                <a:latin typeface="-apple-system"/>
              </a:rPr>
              <a:t>MindSpectrum</a:t>
            </a:r>
            <a:r>
              <a:rPr lang="en-US" sz="1400" b="0" i="0" dirty="0">
                <a:solidFill>
                  <a:srgbClr val="E6EDF3"/>
                </a:solidFill>
                <a:effectLst/>
                <a:latin typeface="-apple-system"/>
              </a:rPr>
              <a:t> Research Institute, is deeply engaged in groundbreaking work involving the clinical trials of psychedelic-assisted therapies. These trials seek to gauge the safety and effectiveness of various psychedelic substances, including psilocybin, MDMA, LSD, Ketamine, and Cannabis.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499A814-2EE8-30B3-6D55-C852E2B925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5" r="5378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63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2070828-E616-4355-9C8A-A1065032B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55161C6-1218-4EAF-A9E9-A319CFD76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747" y="1905000"/>
            <a:ext cx="4536800" cy="3141047"/>
          </a:xfrm>
          <a:custGeom>
            <a:avLst/>
            <a:gdLst>
              <a:gd name="connsiteX0" fmla="*/ 3362388 w 6230568"/>
              <a:gd name="connsiteY0" fmla="*/ 861 h 4239440"/>
              <a:gd name="connsiteX1" fmla="*/ 4026621 w 6230568"/>
              <a:gd name="connsiteY1" fmla="*/ 15392 h 4239440"/>
              <a:gd name="connsiteX2" fmla="*/ 5114556 w 6230568"/>
              <a:gd name="connsiteY2" fmla="*/ 34130 h 4239440"/>
              <a:gd name="connsiteX3" fmla="*/ 5776495 w 6230568"/>
              <a:gd name="connsiteY3" fmla="*/ 112905 h 4239440"/>
              <a:gd name="connsiteX4" fmla="*/ 5862918 w 6230568"/>
              <a:gd name="connsiteY4" fmla="*/ 141585 h 4239440"/>
              <a:gd name="connsiteX5" fmla="*/ 5840738 w 6230568"/>
              <a:gd name="connsiteY5" fmla="*/ 200475 h 4239440"/>
              <a:gd name="connsiteX6" fmla="*/ 5691219 w 6230568"/>
              <a:gd name="connsiteY6" fmla="*/ 216153 h 4239440"/>
              <a:gd name="connsiteX7" fmla="*/ 5773053 w 6230568"/>
              <a:gd name="connsiteY7" fmla="*/ 260130 h 4239440"/>
              <a:gd name="connsiteX8" fmla="*/ 5593324 w 6230568"/>
              <a:gd name="connsiteY8" fmla="*/ 293781 h 4239440"/>
              <a:gd name="connsiteX9" fmla="*/ 5617033 w 6230568"/>
              <a:gd name="connsiteY9" fmla="*/ 317108 h 4239440"/>
              <a:gd name="connsiteX10" fmla="*/ 5641124 w 6230568"/>
              <a:gd name="connsiteY10" fmla="*/ 339287 h 4239440"/>
              <a:gd name="connsiteX11" fmla="*/ 5299256 w 6230568"/>
              <a:gd name="connsiteY11" fmla="*/ 396265 h 4239440"/>
              <a:gd name="connsiteX12" fmla="*/ 5703073 w 6230568"/>
              <a:gd name="connsiteY12" fmla="*/ 500661 h 4239440"/>
              <a:gd name="connsiteX13" fmla="*/ 5629652 w 6230568"/>
              <a:gd name="connsiteY13" fmla="*/ 556874 h 4239440"/>
              <a:gd name="connsiteX14" fmla="*/ 5862918 w 6230568"/>
              <a:gd name="connsiteY14" fmla="*/ 645591 h 4239440"/>
              <a:gd name="connsiteX15" fmla="*/ 6052207 w 6230568"/>
              <a:gd name="connsiteY15" fmla="*/ 756106 h 4239440"/>
              <a:gd name="connsiteX16" fmla="*/ 6158515 w 6230568"/>
              <a:gd name="connsiteY16" fmla="*/ 901419 h 4239440"/>
              <a:gd name="connsiteX17" fmla="*/ 6195990 w 6230568"/>
              <a:gd name="connsiteY17" fmla="*/ 966427 h 4239440"/>
              <a:gd name="connsiteX18" fmla="*/ 6229642 w 6230568"/>
              <a:gd name="connsiteY18" fmla="*/ 1034878 h 4239440"/>
              <a:gd name="connsiteX19" fmla="*/ 6171516 w 6230568"/>
              <a:gd name="connsiteY19" fmla="*/ 1102946 h 4239440"/>
              <a:gd name="connsiteX20" fmla="*/ 6133659 w 6230568"/>
              <a:gd name="connsiteY20" fmla="*/ 1185545 h 4239440"/>
              <a:gd name="connsiteX21" fmla="*/ 6168458 w 6230568"/>
              <a:gd name="connsiteY21" fmla="*/ 1234110 h 4239440"/>
              <a:gd name="connsiteX22" fmla="*/ 6169222 w 6230568"/>
              <a:gd name="connsiteY22" fmla="*/ 1342712 h 4239440"/>
              <a:gd name="connsiteX23" fmla="*/ 6145131 w 6230568"/>
              <a:gd name="connsiteY23" fmla="*/ 1393954 h 4239440"/>
              <a:gd name="connsiteX24" fmla="*/ 6071709 w 6230568"/>
              <a:gd name="connsiteY24" fmla="*/ 1505233 h 4239440"/>
              <a:gd name="connsiteX25" fmla="*/ 6009378 w 6230568"/>
              <a:gd name="connsiteY25" fmla="*/ 1530089 h 4239440"/>
              <a:gd name="connsiteX26" fmla="*/ 6015879 w 6230568"/>
              <a:gd name="connsiteY26" fmla="*/ 1979030 h 4239440"/>
              <a:gd name="connsiteX27" fmla="*/ 6061385 w 6230568"/>
              <a:gd name="connsiteY27" fmla="*/ 2196234 h 4239440"/>
              <a:gd name="connsiteX28" fmla="*/ 6029263 w 6230568"/>
              <a:gd name="connsiteY28" fmla="*/ 2440972 h 4239440"/>
              <a:gd name="connsiteX29" fmla="*/ 6135571 w 6230568"/>
              <a:gd name="connsiteY29" fmla="*/ 2621848 h 4239440"/>
              <a:gd name="connsiteX30" fmla="*/ 6091594 w 6230568"/>
              <a:gd name="connsiteY30" fmla="*/ 2691446 h 4239440"/>
              <a:gd name="connsiteX31" fmla="*/ 6215493 w 6230568"/>
              <a:gd name="connsiteY31" fmla="*/ 2769456 h 4239440"/>
              <a:gd name="connsiteX32" fmla="*/ 6100389 w 6230568"/>
              <a:gd name="connsiteY32" fmla="*/ 2880352 h 4239440"/>
              <a:gd name="connsiteX33" fmla="*/ 5909953 w 6230568"/>
              <a:gd name="connsiteY33" fmla="*/ 3053963 h 4239440"/>
              <a:gd name="connsiteX34" fmla="*/ 5741696 w 6230568"/>
              <a:gd name="connsiteY34" fmla="*/ 3798118 h 4239440"/>
              <a:gd name="connsiteX35" fmla="*/ 5493899 w 6230568"/>
              <a:gd name="connsiteY35" fmla="*/ 4026795 h 4239440"/>
              <a:gd name="connsiteX36" fmla="*/ 3773471 w 6230568"/>
              <a:gd name="connsiteY36" fmla="*/ 4239028 h 4239440"/>
              <a:gd name="connsiteX37" fmla="*/ 2569285 w 6230568"/>
              <a:gd name="connsiteY37" fmla="*/ 4103275 h 4239440"/>
              <a:gd name="connsiteX38" fmla="*/ 2693948 w 6230568"/>
              <a:gd name="connsiteY38" fmla="*/ 4061593 h 4239440"/>
              <a:gd name="connsiteX39" fmla="*/ 2588788 w 6230568"/>
              <a:gd name="connsiteY39" fmla="*/ 4062358 h 4239440"/>
              <a:gd name="connsiteX40" fmla="*/ 2300073 w 6230568"/>
              <a:gd name="connsiteY40" fmla="*/ 4008822 h 4239440"/>
              <a:gd name="connsiteX41" fmla="*/ 1508500 w 6230568"/>
              <a:gd name="connsiteY41" fmla="*/ 3798118 h 4239440"/>
              <a:gd name="connsiteX42" fmla="*/ 1061089 w 6230568"/>
              <a:gd name="connsiteY42" fmla="*/ 3697546 h 4239440"/>
              <a:gd name="connsiteX43" fmla="*/ 939102 w 6230568"/>
              <a:gd name="connsiteY43" fmla="*/ 3648216 h 4239440"/>
              <a:gd name="connsiteX44" fmla="*/ 1243495 w 6230568"/>
              <a:gd name="connsiteY44" fmla="*/ 3624890 h 4239440"/>
              <a:gd name="connsiteX45" fmla="*/ 1083651 w 6230568"/>
              <a:gd name="connsiteY45" fmla="*/ 3595827 h 4239440"/>
              <a:gd name="connsiteX46" fmla="*/ 966636 w 6230568"/>
              <a:gd name="connsiteY46" fmla="*/ 3605770 h 4239440"/>
              <a:gd name="connsiteX47" fmla="*/ 885566 w 6230568"/>
              <a:gd name="connsiteY47" fmla="*/ 3609976 h 4239440"/>
              <a:gd name="connsiteX48" fmla="*/ 641976 w 6230568"/>
              <a:gd name="connsiteY48" fmla="*/ 3567912 h 4239440"/>
              <a:gd name="connsiteX49" fmla="*/ 399533 w 6230568"/>
              <a:gd name="connsiteY49" fmla="*/ 3583590 h 4239440"/>
              <a:gd name="connsiteX50" fmla="*/ 409093 w 6230568"/>
              <a:gd name="connsiteY50" fmla="*/ 3548792 h 4239440"/>
              <a:gd name="connsiteX51" fmla="*/ 792642 w 6230568"/>
              <a:gd name="connsiteY51" fmla="*/ 3417628 h 4239440"/>
              <a:gd name="connsiteX52" fmla="*/ 771610 w 6230568"/>
              <a:gd name="connsiteY52" fmla="*/ 3345736 h 4239440"/>
              <a:gd name="connsiteX53" fmla="*/ 945986 w 6230568"/>
              <a:gd name="connsiteY53" fmla="*/ 3317056 h 4239440"/>
              <a:gd name="connsiteX54" fmla="*/ 892449 w 6230568"/>
              <a:gd name="connsiteY54" fmla="*/ 3285316 h 4239440"/>
              <a:gd name="connsiteX55" fmla="*/ 949045 w 6230568"/>
              <a:gd name="connsiteY55" fmla="*/ 3262755 h 4239440"/>
              <a:gd name="connsiteX56" fmla="*/ 1252673 w 6230568"/>
              <a:gd name="connsiteY56" fmla="*/ 3200041 h 4239440"/>
              <a:gd name="connsiteX57" fmla="*/ 388825 w 6230568"/>
              <a:gd name="connsiteY57" fmla="*/ 3176714 h 4239440"/>
              <a:gd name="connsiteX58" fmla="*/ 127644 w 6230568"/>
              <a:gd name="connsiteY58" fmla="*/ 3111323 h 4239440"/>
              <a:gd name="connsiteX59" fmla="*/ 437008 w 6230568"/>
              <a:gd name="connsiteY59" fmla="*/ 2921652 h 4239440"/>
              <a:gd name="connsiteX60" fmla="*/ 601441 w 6230568"/>
              <a:gd name="connsiteY60" fmla="*/ 2840965 h 4239440"/>
              <a:gd name="connsiteX61" fmla="*/ 330700 w 6230568"/>
              <a:gd name="connsiteY61" fmla="*/ 2859320 h 4239440"/>
              <a:gd name="connsiteX62" fmla="*/ 534521 w 6230568"/>
              <a:gd name="connsiteY62" fmla="*/ 2720126 h 4239440"/>
              <a:gd name="connsiteX63" fmla="*/ 492839 w 6230568"/>
              <a:gd name="connsiteY63" fmla="*/ 2694505 h 4239440"/>
              <a:gd name="connsiteX64" fmla="*/ 416358 w 6230568"/>
              <a:gd name="connsiteY64" fmla="*/ 2677297 h 4239440"/>
              <a:gd name="connsiteX65" fmla="*/ 761285 w 6230568"/>
              <a:gd name="connsiteY65" fmla="*/ 2589726 h 4239440"/>
              <a:gd name="connsiteX66" fmla="*/ 664920 w 6230568"/>
              <a:gd name="connsiteY66" fmla="*/ 2466593 h 4239440"/>
              <a:gd name="connsiteX67" fmla="*/ 740253 w 6230568"/>
              <a:gd name="connsiteY67" fmla="*/ 2438677 h 4239440"/>
              <a:gd name="connsiteX68" fmla="*/ 650006 w 6230568"/>
              <a:gd name="connsiteY68" fmla="*/ 2435236 h 4239440"/>
              <a:gd name="connsiteX69" fmla="*/ 578879 w 6230568"/>
              <a:gd name="connsiteY69" fmla="*/ 2435618 h 4239440"/>
              <a:gd name="connsiteX70" fmla="*/ 451157 w 6230568"/>
              <a:gd name="connsiteY70" fmla="*/ 2404644 h 4239440"/>
              <a:gd name="connsiteX71" fmla="*/ 2216 w 6230568"/>
              <a:gd name="connsiteY71" fmla="*/ 2456650 h 4239440"/>
              <a:gd name="connsiteX72" fmla="*/ 97052 w 6230568"/>
              <a:gd name="connsiteY72" fmla="*/ 2383611 h 4239440"/>
              <a:gd name="connsiteX73" fmla="*/ 210626 w 6230568"/>
              <a:gd name="connsiteY73" fmla="*/ 2341930 h 4239440"/>
              <a:gd name="connsiteX74" fmla="*/ 57282 w 6230568"/>
              <a:gd name="connsiteY74" fmla="*/ 2319750 h 4239440"/>
              <a:gd name="connsiteX75" fmla="*/ 365499 w 6230568"/>
              <a:gd name="connsiteY75" fmla="*/ 2250153 h 4239440"/>
              <a:gd name="connsiteX76" fmla="*/ 290548 w 6230568"/>
              <a:gd name="connsiteY76" fmla="*/ 2187821 h 4239440"/>
              <a:gd name="connsiteX77" fmla="*/ 482896 w 6230568"/>
              <a:gd name="connsiteY77" fmla="*/ 1906755 h 4239440"/>
              <a:gd name="connsiteX78" fmla="*/ 867211 w 6230568"/>
              <a:gd name="connsiteY78" fmla="*/ 1747294 h 4239440"/>
              <a:gd name="connsiteX79" fmla="*/ 1063766 w 6230568"/>
              <a:gd name="connsiteY79" fmla="*/ 1734674 h 4239440"/>
              <a:gd name="connsiteX80" fmla="*/ 1008701 w 6230568"/>
              <a:gd name="connsiteY80" fmla="*/ 1683432 h 4239440"/>
              <a:gd name="connsiteX81" fmla="*/ 1152865 w 6230568"/>
              <a:gd name="connsiteY81" fmla="*/ 1394719 h 4239440"/>
              <a:gd name="connsiteX82" fmla="*/ 998376 w 6230568"/>
              <a:gd name="connsiteY82" fmla="*/ 1411927 h 4239440"/>
              <a:gd name="connsiteX83" fmla="*/ 206419 w 6230568"/>
              <a:gd name="connsiteY83" fmla="*/ 1424164 h 4239440"/>
              <a:gd name="connsiteX84" fmla="*/ 128027 w 6230568"/>
              <a:gd name="connsiteY84" fmla="*/ 1413074 h 4239440"/>
              <a:gd name="connsiteX85" fmla="*/ 672950 w 6230568"/>
              <a:gd name="connsiteY85" fmla="*/ 1268143 h 4239440"/>
              <a:gd name="connsiteX86" fmla="*/ 457658 w 6230568"/>
              <a:gd name="connsiteY86" fmla="*/ 1229138 h 4239440"/>
              <a:gd name="connsiteX87" fmla="*/ 407945 w 6230568"/>
              <a:gd name="connsiteY87" fmla="*/ 1213459 h 4239440"/>
              <a:gd name="connsiteX88" fmla="*/ 453451 w 6230568"/>
              <a:gd name="connsiteY88" fmla="*/ 1172924 h 4239440"/>
              <a:gd name="connsiteX89" fmla="*/ 568172 w 6230568"/>
              <a:gd name="connsiteY89" fmla="*/ 1132007 h 4239440"/>
              <a:gd name="connsiteX90" fmla="*/ 255367 w 6230568"/>
              <a:gd name="connsiteY90" fmla="*/ 1190898 h 4239440"/>
              <a:gd name="connsiteX91" fmla="*/ 277546 w 6230568"/>
              <a:gd name="connsiteY91" fmla="*/ 1128567 h 4239440"/>
              <a:gd name="connsiteX92" fmla="*/ 246572 w 6230568"/>
              <a:gd name="connsiteY92" fmla="*/ 1072353 h 4239440"/>
              <a:gd name="connsiteX93" fmla="*/ 422859 w 6230568"/>
              <a:gd name="connsiteY93" fmla="*/ 1000078 h 4239440"/>
              <a:gd name="connsiteX94" fmla="*/ 668362 w 6230568"/>
              <a:gd name="connsiteY94" fmla="*/ 858972 h 4239440"/>
              <a:gd name="connsiteX95" fmla="*/ 914629 w 6230568"/>
              <a:gd name="connsiteY95" fmla="*/ 768725 h 4239440"/>
              <a:gd name="connsiteX96" fmla="*/ 1117684 w 6230568"/>
              <a:gd name="connsiteY96" fmla="*/ 688420 h 4239440"/>
              <a:gd name="connsiteX97" fmla="*/ 928778 w 6230568"/>
              <a:gd name="connsiteY97" fmla="*/ 701040 h 4239440"/>
              <a:gd name="connsiteX98" fmla="*/ 1243877 w 6230568"/>
              <a:gd name="connsiteY98" fmla="*/ 574464 h 4239440"/>
              <a:gd name="connsiteX99" fmla="*/ 1291678 w 6230568"/>
              <a:gd name="connsiteY99" fmla="*/ 566434 h 4239440"/>
              <a:gd name="connsiteX100" fmla="*/ 1797596 w 6230568"/>
              <a:gd name="connsiteY100" fmla="*/ 476952 h 4239440"/>
              <a:gd name="connsiteX101" fmla="*/ 1895491 w 6230568"/>
              <a:gd name="connsiteY101" fmla="*/ 432593 h 4239440"/>
              <a:gd name="connsiteX102" fmla="*/ 1782682 w 6230568"/>
              <a:gd name="connsiteY102" fmla="*/ 423033 h 4239440"/>
              <a:gd name="connsiteX103" fmla="*/ 1406781 w 6230568"/>
              <a:gd name="connsiteY103" fmla="*/ 449419 h 4239440"/>
              <a:gd name="connsiteX104" fmla="*/ 1662226 w 6230568"/>
              <a:gd name="connsiteY104" fmla="*/ 393970 h 4239440"/>
              <a:gd name="connsiteX105" fmla="*/ 1383837 w 6230568"/>
              <a:gd name="connsiteY105" fmla="*/ 376762 h 4239440"/>
              <a:gd name="connsiteX106" fmla="*/ 1318063 w 6230568"/>
              <a:gd name="connsiteY106" fmla="*/ 333168 h 4239440"/>
              <a:gd name="connsiteX107" fmla="*/ 1365099 w 6230568"/>
              <a:gd name="connsiteY107" fmla="*/ 290722 h 4239440"/>
              <a:gd name="connsiteX108" fmla="*/ 1536798 w 6230568"/>
              <a:gd name="connsiteY108" fmla="*/ 244069 h 4239440"/>
              <a:gd name="connsiteX109" fmla="*/ 1711938 w 6230568"/>
              <a:gd name="connsiteY109" fmla="*/ 175619 h 4239440"/>
              <a:gd name="connsiteX110" fmla="*/ 2273687 w 6230568"/>
              <a:gd name="connsiteY110" fmla="*/ 78488 h 4239440"/>
              <a:gd name="connsiteX111" fmla="*/ 2646913 w 6230568"/>
              <a:gd name="connsiteY111" fmla="*/ 46749 h 4239440"/>
              <a:gd name="connsiteX112" fmla="*/ 3362388 w 6230568"/>
              <a:gd name="connsiteY112" fmla="*/ 861 h 423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230568" h="4239440">
                <a:moveTo>
                  <a:pt x="3362388" y="861"/>
                </a:moveTo>
                <a:cubicBezTo>
                  <a:pt x="3584946" y="-3346"/>
                  <a:pt x="3805210" y="8891"/>
                  <a:pt x="4026621" y="15392"/>
                </a:cubicBezTo>
                <a:cubicBezTo>
                  <a:pt x="4388374" y="26482"/>
                  <a:pt x="4752039" y="26099"/>
                  <a:pt x="5114556" y="34130"/>
                </a:cubicBezTo>
                <a:cubicBezTo>
                  <a:pt x="5340556" y="39101"/>
                  <a:pt x="5563879" y="57074"/>
                  <a:pt x="5776495" y="112905"/>
                </a:cubicBezTo>
                <a:cubicBezTo>
                  <a:pt x="5806322" y="120935"/>
                  <a:pt x="5839973" y="122465"/>
                  <a:pt x="5862918" y="141585"/>
                </a:cubicBezTo>
                <a:cubicBezTo>
                  <a:pt x="5888539" y="162999"/>
                  <a:pt x="5878214" y="194356"/>
                  <a:pt x="5840738" y="200475"/>
                </a:cubicBezTo>
                <a:cubicBezTo>
                  <a:pt x="5792938" y="208505"/>
                  <a:pt x="5743991" y="210800"/>
                  <a:pt x="5691219" y="216153"/>
                </a:cubicBezTo>
                <a:cubicBezTo>
                  <a:pt x="5711486" y="245598"/>
                  <a:pt x="5760434" y="223419"/>
                  <a:pt x="5773053" y="260130"/>
                </a:cubicBezTo>
                <a:cubicBezTo>
                  <a:pt x="5716458" y="285368"/>
                  <a:pt x="5648008" y="268925"/>
                  <a:pt x="5593324" y="293781"/>
                </a:cubicBezTo>
                <a:cubicBezTo>
                  <a:pt x="5594854" y="310989"/>
                  <a:pt x="5607090" y="312519"/>
                  <a:pt x="5617033" y="317108"/>
                </a:cubicBezTo>
                <a:cubicBezTo>
                  <a:pt x="5626976" y="321314"/>
                  <a:pt x="5651831" y="315196"/>
                  <a:pt x="5641124" y="339287"/>
                </a:cubicBezTo>
                <a:cubicBezTo>
                  <a:pt x="5527551" y="353818"/>
                  <a:pt x="5418949" y="403148"/>
                  <a:pt x="5299256" y="396265"/>
                </a:cubicBezTo>
                <a:cubicBezTo>
                  <a:pt x="5447247" y="409649"/>
                  <a:pt x="5572292" y="464333"/>
                  <a:pt x="5703073" y="500661"/>
                </a:cubicBezTo>
                <a:cubicBezTo>
                  <a:pt x="5697720" y="543490"/>
                  <a:pt x="5644949" y="526282"/>
                  <a:pt x="5629652" y="556874"/>
                </a:cubicBezTo>
                <a:cubicBezTo>
                  <a:pt x="5713398" y="578288"/>
                  <a:pt x="5793703" y="603527"/>
                  <a:pt x="5862918" y="645591"/>
                </a:cubicBezTo>
                <a:cubicBezTo>
                  <a:pt x="5925250" y="683449"/>
                  <a:pt x="5984521" y="725131"/>
                  <a:pt x="6052207" y="756106"/>
                </a:cubicBezTo>
                <a:cubicBezTo>
                  <a:pt x="6123334" y="788611"/>
                  <a:pt x="6166545" y="830293"/>
                  <a:pt x="6158515" y="901419"/>
                </a:cubicBezTo>
                <a:cubicBezTo>
                  <a:pt x="6155073" y="930482"/>
                  <a:pt x="6164251" y="954955"/>
                  <a:pt x="6195990" y="966427"/>
                </a:cubicBezTo>
                <a:cubicBezTo>
                  <a:pt x="6235378" y="980576"/>
                  <a:pt x="6231172" y="1001990"/>
                  <a:pt x="6229642" y="1034878"/>
                </a:cubicBezTo>
                <a:cubicBezTo>
                  <a:pt x="6227347" y="1074265"/>
                  <a:pt x="6207080" y="1089562"/>
                  <a:pt x="6171516" y="1102946"/>
                </a:cubicBezTo>
                <a:cubicBezTo>
                  <a:pt x="6120657" y="1121682"/>
                  <a:pt x="6120274" y="1150745"/>
                  <a:pt x="6133659" y="1185545"/>
                </a:cubicBezTo>
                <a:cubicBezTo>
                  <a:pt x="6140925" y="1204664"/>
                  <a:pt x="6152014" y="1219961"/>
                  <a:pt x="6168458" y="1234110"/>
                </a:cubicBezTo>
                <a:cubicBezTo>
                  <a:pt x="6225435" y="1283439"/>
                  <a:pt x="6225053" y="1284204"/>
                  <a:pt x="6169222" y="1342712"/>
                </a:cubicBezTo>
                <a:cubicBezTo>
                  <a:pt x="6154308" y="1358390"/>
                  <a:pt x="6138247" y="1368715"/>
                  <a:pt x="6145131" y="1393954"/>
                </a:cubicBezTo>
                <a:cubicBezTo>
                  <a:pt x="6168458" y="1477700"/>
                  <a:pt x="6165398" y="1477700"/>
                  <a:pt x="6071709" y="1505233"/>
                </a:cubicBezTo>
                <a:cubicBezTo>
                  <a:pt x="6050295" y="1511734"/>
                  <a:pt x="6021615" y="1505998"/>
                  <a:pt x="6009378" y="1530089"/>
                </a:cubicBezTo>
                <a:cubicBezTo>
                  <a:pt x="6017026" y="1547680"/>
                  <a:pt x="5999053" y="1972146"/>
                  <a:pt x="6015879" y="1979030"/>
                </a:cubicBezTo>
                <a:cubicBezTo>
                  <a:pt x="6147425" y="2032948"/>
                  <a:pt x="6163868" y="2096427"/>
                  <a:pt x="6061385" y="2196234"/>
                </a:cubicBezTo>
                <a:cubicBezTo>
                  <a:pt x="5992552" y="2263155"/>
                  <a:pt x="6000582" y="2372522"/>
                  <a:pt x="6029263" y="2440972"/>
                </a:cubicBezTo>
                <a:cubicBezTo>
                  <a:pt x="6137482" y="2471182"/>
                  <a:pt x="6113774" y="2551486"/>
                  <a:pt x="6135571" y="2621848"/>
                </a:cubicBezTo>
                <a:cubicBezTo>
                  <a:pt x="6151632" y="2674620"/>
                  <a:pt x="6088535" y="2667354"/>
                  <a:pt x="6091594" y="2691446"/>
                </a:cubicBezTo>
                <a:cubicBezTo>
                  <a:pt x="6131364" y="2720508"/>
                  <a:pt x="6184518" y="2729686"/>
                  <a:pt x="6215493" y="2769456"/>
                </a:cubicBezTo>
                <a:cubicBezTo>
                  <a:pt x="6159662" y="2798518"/>
                  <a:pt x="6131364" y="2839435"/>
                  <a:pt x="6100389" y="2880352"/>
                </a:cubicBezTo>
                <a:cubicBezTo>
                  <a:pt x="6050295" y="2946890"/>
                  <a:pt x="5982227" y="3003103"/>
                  <a:pt x="5909953" y="3053963"/>
                </a:cubicBezTo>
                <a:cubicBezTo>
                  <a:pt x="5873243" y="3408068"/>
                  <a:pt x="5754698" y="3779763"/>
                  <a:pt x="5741696" y="3798118"/>
                </a:cubicBezTo>
                <a:cubicBezTo>
                  <a:pt x="5688160" y="3792764"/>
                  <a:pt x="5584146" y="4006910"/>
                  <a:pt x="5493899" y="4026795"/>
                </a:cubicBezTo>
                <a:cubicBezTo>
                  <a:pt x="5399063" y="4048592"/>
                  <a:pt x="3988763" y="4249736"/>
                  <a:pt x="3773471" y="4239028"/>
                </a:cubicBezTo>
                <a:cubicBezTo>
                  <a:pt x="2603319" y="4182050"/>
                  <a:pt x="2569285" y="4103275"/>
                  <a:pt x="2569285" y="4103275"/>
                </a:cubicBezTo>
                <a:cubicBezTo>
                  <a:pt x="2569285" y="4103275"/>
                  <a:pt x="2635823" y="4083773"/>
                  <a:pt x="2693948" y="4061593"/>
                </a:cubicBezTo>
                <a:cubicBezTo>
                  <a:pt x="2658767" y="4062741"/>
                  <a:pt x="2623587" y="4063505"/>
                  <a:pt x="2588788" y="4062358"/>
                </a:cubicBezTo>
                <a:cubicBezTo>
                  <a:pt x="2319193" y="4054328"/>
                  <a:pt x="2565461" y="4039414"/>
                  <a:pt x="2300073" y="4008822"/>
                </a:cubicBezTo>
                <a:cubicBezTo>
                  <a:pt x="1852280" y="3957198"/>
                  <a:pt x="1919582" y="3943813"/>
                  <a:pt x="1508500" y="3798118"/>
                </a:cubicBezTo>
                <a:cubicBezTo>
                  <a:pt x="1472171" y="3785116"/>
                  <a:pt x="1217109" y="3706342"/>
                  <a:pt x="1061089" y="3697546"/>
                </a:cubicBezTo>
                <a:cubicBezTo>
                  <a:pt x="1019790" y="3695252"/>
                  <a:pt x="974667" y="3696017"/>
                  <a:pt x="939102" y="3648216"/>
                </a:cubicBezTo>
                <a:cubicBezTo>
                  <a:pt x="1048088" y="3649746"/>
                  <a:pt x="1141776" y="3649746"/>
                  <a:pt x="1243495" y="3624890"/>
                </a:cubicBezTo>
                <a:cubicBezTo>
                  <a:pt x="1189194" y="3590473"/>
                  <a:pt x="1126862" y="3619919"/>
                  <a:pt x="1083651" y="3595827"/>
                </a:cubicBezTo>
                <a:cubicBezTo>
                  <a:pt x="1043116" y="3573648"/>
                  <a:pt x="1007935" y="3570589"/>
                  <a:pt x="966636" y="3605770"/>
                </a:cubicBezTo>
                <a:cubicBezTo>
                  <a:pt x="945221" y="3624125"/>
                  <a:pt x="907363" y="3620683"/>
                  <a:pt x="885566" y="3609976"/>
                </a:cubicBezTo>
                <a:cubicBezTo>
                  <a:pt x="768933" y="3552233"/>
                  <a:pt x="771610" y="3552998"/>
                  <a:pt x="641976" y="3567912"/>
                </a:cubicBezTo>
                <a:cubicBezTo>
                  <a:pt x="559377" y="3577089"/>
                  <a:pt x="475248" y="3593533"/>
                  <a:pt x="399533" y="3583590"/>
                </a:cubicBezTo>
                <a:cubicBezTo>
                  <a:pt x="389973" y="3561793"/>
                  <a:pt x="398385" y="3551851"/>
                  <a:pt x="409093" y="3548792"/>
                </a:cubicBezTo>
                <a:cubicBezTo>
                  <a:pt x="583468" y="3501374"/>
                  <a:pt x="615972" y="3447073"/>
                  <a:pt x="792642" y="3417628"/>
                </a:cubicBezTo>
                <a:cubicBezTo>
                  <a:pt x="805644" y="3384359"/>
                  <a:pt x="741400" y="3378622"/>
                  <a:pt x="771610" y="3345736"/>
                </a:cubicBezTo>
                <a:cubicBezTo>
                  <a:pt x="826676" y="3320115"/>
                  <a:pt x="891302" y="3350325"/>
                  <a:pt x="945986" y="3317056"/>
                </a:cubicBezTo>
                <a:cubicBezTo>
                  <a:pt x="936426" y="3293347"/>
                  <a:pt x="890537" y="3310555"/>
                  <a:pt x="892449" y="3285316"/>
                </a:cubicBezTo>
                <a:cubicBezTo>
                  <a:pt x="894744" y="3256254"/>
                  <a:pt x="926866" y="3260843"/>
                  <a:pt x="949045" y="3262755"/>
                </a:cubicBezTo>
                <a:cubicBezTo>
                  <a:pt x="1056500" y="3272697"/>
                  <a:pt x="1149806" y="3218396"/>
                  <a:pt x="1252673" y="3200041"/>
                </a:cubicBezTo>
                <a:cubicBezTo>
                  <a:pt x="1142923" y="3154152"/>
                  <a:pt x="503164" y="3190863"/>
                  <a:pt x="388825" y="3176714"/>
                </a:cubicBezTo>
                <a:cubicBezTo>
                  <a:pt x="269133" y="3162183"/>
                  <a:pt x="78697" y="3123560"/>
                  <a:pt x="127644" y="3111323"/>
                </a:cubicBezTo>
                <a:cubicBezTo>
                  <a:pt x="183093" y="3097175"/>
                  <a:pt x="380795" y="2929300"/>
                  <a:pt x="437008" y="2921652"/>
                </a:cubicBezTo>
                <a:cubicBezTo>
                  <a:pt x="502399" y="2912857"/>
                  <a:pt x="515401" y="2901002"/>
                  <a:pt x="601441" y="2840965"/>
                </a:cubicBezTo>
                <a:cubicBezTo>
                  <a:pt x="658037" y="2801577"/>
                  <a:pt x="422477" y="2887235"/>
                  <a:pt x="330700" y="2859320"/>
                </a:cubicBezTo>
                <a:cubicBezTo>
                  <a:pt x="297049" y="2848995"/>
                  <a:pt x="534521" y="2740010"/>
                  <a:pt x="534521" y="2720126"/>
                </a:cubicBezTo>
                <a:cubicBezTo>
                  <a:pt x="534521" y="2699093"/>
                  <a:pt x="513106" y="2694505"/>
                  <a:pt x="492839" y="2694505"/>
                </a:cubicBezTo>
                <a:cubicBezTo>
                  <a:pt x="447715" y="2694505"/>
                  <a:pt x="461482" y="2676149"/>
                  <a:pt x="416358" y="2677297"/>
                </a:cubicBezTo>
                <a:cubicBezTo>
                  <a:pt x="548670" y="2624143"/>
                  <a:pt x="630504" y="2638292"/>
                  <a:pt x="761285" y="2589726"/>
                </a:cubicBezTo>
                <a:cubicBezTo>
                  <a:pt x="825147" y="2566017"/>
                  <a:pt x="599147" y="2487242"/>
                  <a:pt x="664920" y="2466593"/>
                </a:cubicBezTo>
                <a:cubicBezTo>
                  <a:pt x="689776" y="2458562"/>
                  <a:pt x="723045" y="2466975"/>
                  <a:pt x="740253" y="2438677"/>
                </a:cubicBezTo>
                <a:cubicBezTo>
                  <a:pt x="713103" y="2416116"/>
                  <a:pt x="677157" y="2426058"/>
                  <a:pt x="650006" y="2435236"/>
                </a:cubicBezTo>
                <a:cubicBezTo>
                  <a:pt x="580791" y="2458945"/>
                  <a:pt x="585763" y="2453209"/>
                  <a:pt x="578879" y="2435618"/>
                </a:cubicBezTo>
                <a:cubicBezTo>
                  <a:pt x="556318" y="2375581"/>
                  <a:pt x="500487" y="2394701"/>
                  <a:pt x="451157" y="2404644"/>
                </a:cubicBezTo>
                <a:cubicBezTo>
                  <a:pt x="302020" y="2434471"/>
                  <a:pt x="150971" y="2426058"/>
                  <a:pt x="2216" y="2456650"/>
                </a:cubicBezTo>
                <a:cubicBezTo>
                  <a:pt x="-13844" y="2460092"/>
                  <a:pt x="61489" y="2391642"/>
                  <a:pt x="97052" y="2383611"/>
                </a:cubicBezTo>
                <a:cubicBezTo>
                  <a:pt x="135675" y="2375199"/>
                  <a:pt x="183093" y="2381317"/>
                  <a:pt x="210626" y="2341930"/>
                </a:cubicBezTo>
                <a:cubicBezTo>
                  <a:pt x="161678" y="2331987"/>
                  <a:pt x="105848" y="2351107"/>
                  <a:pt x="57282" y="2319750"/>
                </a:cubicBezTo>
                <a:cubicBezTo>
                  <a:pt x="165120" y="2276539"/>
                  <a:pt x="272575" y="2278068"/>
                  <a:pt x="365499" y="2250153"/>
                </a:cubicBezTo>
                <a:cubicBezTo>
                  <a:pt x="373912" y="2198529"/>
                  <a:pt x="312727" y="2217266"/>
                  <a:pt x="290548" y="2187821"/>
                </a:cubicBezTo>
                <a:cubicBezTo>
                  <a:pt x="990345" y="2137344"/>
                  <a:pt x="599529" y="1988207"/>
                  <a:pt x="482896" y="1906755"/>
                </a:cubicBezTo>
                <a:cubicBezTo>
                  <a:pt x="443891" y="1879605"/>
                  <a:pt x="853827" y="1750735"/>
                  <a:pt x="867211" y="1747294"/>
                </a:cubicBezTo>
                <a:cubicBezTo>
                  <a:pt x="901245" y="1739263"/>
                  <a:pt x="1036233" y="1744999"/>
                  <a:pt x="1063766" y="1734674"/>
                </a:cubicBezTo>
                <a:cubicBezTo>
                  <a:pt x="1098947" y="1721673"/>
                  <a:pt x="982696" y="1699111"/>
                  <a:pt x="1008701" y="1683432"/>
                </a:cubicBezTo>
                <a:cubicBezTo>
                  <a:pt x="1191107" y="1572918"/>
                  <a:pt x="1204107" y="1406573"/>
                  <a:pt x="1152865" y="1394719"/>
                </a:cubicBezTo>
                <a:cubicBezTo>
                  <a:pt x="1099712" y="1382482"/>
                  <a:pt x="1047706" y="1392042"/>
                  <a:pt x="998376" y="1411927"/>
                </a:cubicBezTo>
                <a:cubicBezTo>
                  <a:pt x="918070" y="1444431"/>
                  <a:pt x="362057" y="1398160"/>
                  <a:pt x="206419" y="1424164"/>
                </a:cubicBezTo>
                <a:cubicBezTo>
                  <a:pt x="182710" y="1427988"/>
                  <a:pt x="150589" y="1445196"/>
                  <a:pt x="128027" y="1413074"/>
                </a:cubicBezTo>
                <a:cubicBezTo>
                  <a:pt x="288254" y="1309060"/>
                  <a:pt x="493986" y="1338888"/>
                  <a:pt x="672950" y="1268143"/>
                </a:cubicBezTo>
                <a:cubicBezTo>
                  <a:pt x="602588" y="1219578"/>
                  <a:pt x="531079" y="1221873"/>
                  <a:pt x="457658" y="1229138"/>
                </a:cubicBezTo>
                <a:cubicBezTo>
                  <a:pt x="438538" y="1231050"/>
                  <a:pt x="412534" y="1233727"/>
                  <a:pt x="407945" y="1213459"/>
                </a:cubicBezTo>
                <a:cubicBezTo>
                  <a:pt x="402209" y="1187838"/>
                  <a:pt x="433184" y="1183250"/>
                  <a:pt x="453451" y="1172924"/>
                </a:cubicBezTo>
                <a:cubicBezTo>
                  <a:pt x="484426" y="1156863"/>
                  <a:pt x="530314" y="1175984"/>
                  <a:pt x="568172" y="1132007"/>
                </a:cubicBezTo>
                <a:cubicBezTo>
                  <a:pt x="453451" y="1142333"/>
                  <a:pt x="356704" y="1160305"/>
                  <a:pt x="255367" y="1190898"/>
                </a:cubicBezTo>
                <a:cubicBezTo>
                  <a:pt x="264162" y="1163747"/>
                  <a:pt x="294754" y="1151128"/>
                  <a:pt x="277546" y="1128567"/>
                </a:cubicBezTo>
                <a:cubicBezTo>
                  <a:pt x="264545" y="1111740"/>
                  <a:pt x="227452" y="1103709"/>
                  <a:pt x="246572" y="1072353"/>
                </a:cubicBezTo>
                <a:cubicBezTo>
                  <a:pt x="300490" y="1039083"/>
                  <a:pt x="376971" y="1047879"/>
                  <a:pt x="422859" y="1000078"/>
                </a:cubicBezTo>
                <a:cubicBezTo>
                  <a:pt x="487868" y="932012"/>
                  <a:pt x="588822" y="908684"/>
                  <a:pt x="668362" y="858972"/>
                </a:cubicBezTo>
                <a:cubicBezTo>
                  <a:pt x="694747" y="842911"/>
                  <a:pt x="867976" y="786699"/>
                  <a:pt x="914629" y="768725"/>
                </a:cubicBezTo>
                <a:cubicBezTo>
                  <a:pt x="979637" y="743486"/>
                  <a:pt x="1053823" y="734691"/>
                  <a:pt x="1117684" y="688420"/>
                </a:cubicBezTo>
                <a:cubicBezTo>
                  <a:pt x="1054970" y="678860"/>
                  <a:pt x="1004112" y="722072"/>
                  <a:pt x="928778" y="701040"/>
                </a:cubicBezTo>
                <a:cubicBezTo>
                  <a:pt x="1048088" y="656299"/>
                  <a:pt x="1157454" y="636031"/>
                  <a:pt x="1243877" y="574464"/>
                </a:cubicBezTo>
                <a:cubicBezTo>
                  <a:pt x="1254585" y="566816"/>
                  <a:pt x="1275617" y="569111"/>
                  <a:pt x="1291678" y="566434"/>
                </a:cubicBezTo>
                <a:cubicBezTo>
                  <a:pt x="1460699" y="539283"/>
                  <a:pt x="1630486" y="516339"/>
                  <a:pt x="1797596" y="476952"/>
                </a:cubicBezTo>
                <a:cubicBezTo>
                  <a:pt x="1835454" y="467774"/>
                  <a:pt x="1902374" y="465480"/>
                  <a:pt x="1895491" y="432593"/>
                </a:cubicBezTo>
                <a:cubicBezTo>
                  <a:pt x="1885166" y="383263"/>
                  <a:pt x="1822835" y="418444"/>
                  <a:pt x="1782682" y="423033"/>
                </a:cubicBezTo>
                <a:cubicBezTo>
                  <a:pt x="1658019" y="437947"/>
                  <a:pt x="1533356" y="463950"/>
                  <a:pt x="1406781" y="449419"/>
                </a:cubicBezTo>
                <a:cubicBezTo>
                  <a:pt x="1492056" y="431064"/>
                  <a:pt x="1576950" y="412326"/>
                  <a:pt x="1662226" y="393970"/>
                </a:cubicBezTo>
                <a:cubicBezTo>
                  <a:pt x="1564330" y="400471"/>
                  <a:pt x="1479055" y="357642"/>
                  <a:pt x="1383837" y="376762"/>
                </a:cubicBezTo>
                <a:cubicBezTo>
                  <a:pt x="1353244" y="382881"/>
                  <a:pt x="1321123" y="363378"/>
                  <a:pt x="1318063" y="333168"/>
                </a:cubicBezTo>
                <a:cubicBezTo>
                  <a:pt x="1314622" y="309077"/>
                  <a:pt x="1343302" y="298370"/>
                  <a:pt x="1365099" y="290722"/>
                </a:cubicBezTo>
                <a:cubicBezTo>
                  <a:pt x="1420930" y="271219"/>
                  <a:pt x="1465288" y="213477"/>
                  <a:pt x="1536798" y="244069"/>
                </a:cubicBezTo>
                <a:cubicBezTo>
                  <a:pt x="1581921" y="195886"/>
                  <a:pt x="1653813" y="188238"/>
                  <a:pt x="1711938" y="175619"/>
                </a:cubicBezTo>
                <a:cubicBezTo>
                  <a:pt x="1897403" y="135849"/>
                  <a:pt x="2085546" y="104874"/>
                  <a:pt x="2273687" y="78488"/>
                </a:cubicBezTo>
                <a:cubicBezTo>
                  <a:pt x="2397204" y="61280"/>
                  <a:pt x="2524544" y="68546"/>
                  <a:pt x="2646913" y="46749"/>
                </a:cubicBezTo>
                <a:cubicBezTo>
                  <a:pt x="2886297" y="4302"/>
                  <a:pt x="3124151" y="5450"/>
                  <a:pt x="3362388" y="861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08388-1400-A843-FC6A-E1BA1B6AD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5427"/>
            <a:ext cx="3733800" cy="4024310"/>
          </a:xfrm>
        </p:spPr>
        <p:txBody>
          <a:bodyPr>
            <a:normAutofit/>
          </a:bodyPr>
          <a:lstStyle/>
          <a:p>
            <a:r>
              <a:rPr lang="en-US" dirty="0"/>
              <a:t>Primary Goals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A4763D35-C91A-E099-0057-C644E4B1F4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0987476"/>
              </p:ext>
            </p:extLst>
          </p:nvPr>
        </p:nvGraphicFramePr>
        <p:xfrm>
          <a:off x="4702547" y="609600"/>
          <a:ext cx="6651253" cy="5567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5846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BA7BB0-2234-C9FB-2B3F-C2522DD3B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The Data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ED847-A910-3D0A-8FC8-D5148D84D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 dataset has 70k+ entries 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 ‘reports’ vary from 3 to 32k words. </a:t>
            </a:r>
          </a:p>
          <a:p>
            <a:r>
              <a:rPr lang="en-US" sz="2000" dirty="0">
                <a:solidFill>
                  <a:schemeClr val="bg1"/>
                </a:solidFill>
              </a:rPr>
              <a:t>Other data points include: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Drug (11728 unique entries)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Dosage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Delivery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Weight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Year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64E5C46-FA84-78E2-8EE4-FED040552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453" y="1282795"/>
            <a:ext cx="5666547" cy="429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131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F8B795-F13B-8120-4163-5AFDD872D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Methods</a:t>
            </a:r>
          </a:p>
        </p:txBody>
      </p:sp>
      <p:graphicFrame>
        <p:nvGraphicFramePr>
          <p:cNvPr id="16" name="Content Placeholder 3">
            <a:extLst>
              <a:ext uri="{FF2B5EF4-FFF2-40B4-BE49-F238E27FC236}">
                <a16:creationId xmlns:a16="http://schemas.microsoft.com/office/drawing/2014/main" id="{7A93529A-01E9-13B9-A480-53DE740B968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637228" y="1825625"/>
          <a:ext cx="571657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9859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43DC68B-54DD-4053-BE4D-615259684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6F31C88-3DEF-4EA8-AE3A-49441413F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713232"/>
            <a:ext cx="422899" cy="5404104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1107405-9500-32D6-8B8E-8EAC27260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-11550"/>
            <a:ext cx="8193024" cy="6858000"/>
          </a:xfrm>
          <a:prstGeom prst="rect">
            <a:avLst/>
          </a:prstGeom>
        </p:spPr>
      </p:pic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BD5525B6-62D4-8ED9-DE8E-880F117FB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0416" y="1487424"/>
            <a:ext cx="4157472" cy="4488473"/>
          </a:xfrm>
        </p:spPr>
        <p:txBody>
          <a:bodyPr anchor="t">
            <a:normAutofit/>
          </a:bodyPr>
          <a:lstStyle/>
          <a:p>
            <a:r>
              <a:rPr lang="en-US" sz="2400" dirty="0"/>
              <a:t>Each review was given a “sentiment’ score between -1 and 1</a:t>
            </a:r>
          </a:p>
          <a:p>
            <a:r>
              <a:rPr lang="en-US" sz="2400" dirty="0"/>
              <a:t>Higher scores means they used language that indicated more positivity</a:t>
            </a:r>
          </a:p>
          <a:p>
            <a:r>
              <a:rPr lang="en-US" sz="2400" dirty="0"/>
              <a:t>The average sentiment score falls between 0 and .25, which is favorable!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085D7B9-E066-4923-8CB7-294BF3062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EACA08E-D537-41C6-96A5-5900E05D3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544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2928CBE-59BF-C4EC-E0D8-79B75AF1F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7967" y="45305"/>
            <a:ext cx="9083836" cy="6949136"/>
          </a:xfrm>
          <a:prstGeom prst="rect">
            <a:avLst/>
          </a:prstGeom>
          <a:ln>
            <a:noFill/>
          </a:ln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49C49F-F3B0-E217-9CC0-E0E656768C35}"/>
              </a:ext>
            </a:extLst>
          </p:cNvPr>
          <p:cNvSpPr txBox="1"/>
          <p:nvPr/>
        </p:nvSpPr>
        <p:spPr>
          <a:xfrm>
            <a:off x="256032" y="1706880"/>
            <a:ext cx="26519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Counts of how many times players referenced a key word from a list of themes and synonyms.</a:t>
            </a:r>
          </a:p>
          <a:p>
            <a:endParaRPr lang="en-US" dirty="0"/>
          </a:p>
          <a:p>
            <a:r>
              <a:rPr lang="en-US" dirty="0"/>
              <a:t>Players were most likely to reference the story when writing reviews.</a:t>
            </a:r>
          </a:p>
          <a:p>
            <a:endParaRPr lang="en-US" dirty="0"/>
          </a:p>
          <a:p>
            <a:r>
              <a:rPr lang="en-US" dirty="0"/>
              <a:t>Generally, story references were rated more positively.</a:t>
            </a:r>
          </a:p>
        </p:txBody>
      </p:sp>
    </p:spTree>
    <p:extLst>
      <p:ext uri="{BB962C8B-B14F-4D97-AF65-F5344CB8AC3E}">
        <p14:creationId xmlns:p14="http://schemas.microsoft.com/office/powerpoint/2010/main" val="1985879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A4F0-3D50-8926-AB03-C1C088137548}"/>
              </a:ext>
            </a:extLst>
          </p:cNvPr>
          <p:cNvSpPr txBox="1"/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TOP 5 BIGRAMS BY THEME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E61D6C2-3DD9-42FD-C308-298CF5696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599976"/>
              </p:ext>
            </p:extLst>
          </p:nvPr>
        </p:nvGraphicFramePr>
        <p:xfrm>
          <a:off x="1118787" y="1845426"/>
          <a:ext cx="9951375" cy="4533951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{5C22544A-7EE6-4342-B048-85BDC9FD1C3A}</a:tableStyleId>
              </a:tblPr>
              <a:tblGrid>
                <a:gridCol w="2726015">
                  <a:extLst>
                    <a:ext uri="{9D8B030D-6E8A-4147-A177-3AD203B41FA5}">
                      <a16:colId xmlns:a16="http://schemas.microsoft.com/office/drawing/2014/main" val="1179283644"/>
                    </a:ext>
                  </a:extLst>
                </a:gridCol>
                <a:gridCol w="2249672">
                  <a:extLst>
                    <a:ext uri="{9D8B030D-6E8A-4147-A177-3AD203B41FA5}">
                      <a16:colId xmlns:a16="http://schemas.microsoft.com/office/drawing/2014/main" val="3557233211"/>
                    </a:ext>
                  </a:extLst>
                </a:gridCol>
                <a:gridCol w="2487844">
                  <a:extLst>
                    <a:ext uri="{9D8B030D-6E8A-4147-A177-3AD203B41FA5}">
                      <a16:colId xmlns:a16="http://schemas.microsoft.com/office/drawing/2014/main" val="3850094351"/>
                    </a:ext>
                  </a:extLst>
                </a:gridCol>
                <a:gridCol w="2487844">
                  <a:extLst>
                    <a:ext uri="{9D8B030D-6E8A-4147-A177-3AD203B41FA5}">
                      <a16:colId xmlns:a16="http://schemas.microsoft.com/office/drawing/2014/main" val="1783247810"/>
                    </a:ext>
                  </a:extLst>
                </a:gridCol>
              </a:tblGrid>
              <a:tr h="6051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kern="1200" cap="none" spc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Music</a:t>
                      </a:r>
                    </a:p>
                  </a:txBody>
                  <a:tcPr marL="145539" marR="111953" marT="111953" marB="111953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cap="none" spc="0">
                          <a:solidFill>
                            <a:schemeClr val="bg1"/>
                          </a:solidFill>
                        </a:rPr>
                        <a:t>Story</a:t>
                      </a:r>
                    </a:p>
                  </a:txBody>
                  <a:tcPr marL="145539" marR="111953" marT="111953" marB="111953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cap="none" spc="0">
                          <a:solidFill>
                            <a:schemeClr val="bg1"/>
                          </a:solidFill>
                        </a:rPr>
                        <a:t>Gameplay</a:t>
                      </a:r>
                    </a:p>
                  </a:txBody>
                  <a:tcPr marL="145539" marR="111953" marT="111953" marB="111953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cap="none" spc="0">
                          <a:solidFill>
                            <a:schemeClr val="bg1"/>
                          </a:solidFill>
                        </a:rPr>
                        <a:t>Visuals</a:t>
                      </a:r>
                    </a:p>
                  </a:txBody>
                  <a:tcPr marL="145539" marR="111953" marT="111953" marB="111953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906909"/>
                  </a:ext>
                </a:extLst>
              </a:tr>
              <a:tr h="785757">
                <a:tc>
                  <a:txBody>
                    <a:bodyPr/>
                    <a:lstStyle/>
                    <a:p>
                      <a:r>
                        <a:rPr lang="en-US" sz="1700" b="1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Sound, track - 10</a:t>
                      </a:r>
                      <a:endParaRPr lang="en-US" sz="170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7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45539" marR="111953" marT="111953" marB="111953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Side, quest - 9</a:t>
                      </a:r>
                      <a:endParaRPr lang="en-US" sz="170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7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45539" marR="111953" marT="111953" marB="111953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Attack, pattern -13</a:t>
                      </a:r>
                      <a:endParaRPr lang="en-US" sz="170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7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45539" marR="111953" marT="111953" marB="111953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Late, party - 9</a:t>
                      </a:r>
                      <a:endParaRPr lang="en-US" sz="170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7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45539" marR="111953" marT="111953" marB="111953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3078986"/>
                  </a:ext>
                </a:extLst>
              </a:tr>
              <a:tr h="7857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Instead, audio - 12</a:t>
                      </a:r>
                      <a:endParaRPr lang="en-US" sz="170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7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45539" marR="111953" marT="111953" marB="111953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Question, asked - 13</a:t>
                      </a:r>
                      <a:endParaRPr lang="en-US" sz="170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7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45539" marR="111953" marT="111953" marB="111953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Power, ups - 8</a:t>
                      </a:r>
                      <a:endParaRPr lang="en-US" sz="170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7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45539" marR="111953" marT="111953" marB="111953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Add, cart - 7</a:t>
                      </a:r>
                      <a:endParaRPr lang="en-US" sz="170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7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45539" marR="111953" marT="111953" marB="111953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5588978"/>
                  </a:ext>
                </a:extLst>
              </a:tr>
              <a:tr h="7857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Audio, eargasm - 12</a:t>
                      </a:r>
                      <a:endParaRPr lang="en-US" sz="170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7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45539" marR="111953" marT="111953" marB="111953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Family, drama - 11</a:t>
                      </a:r>
                      <a:endParaRPr lang="en-US" sz="170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7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45539" marR="111953" marT="111953" marB="111953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El, </a:t>
                      </a:r>
                      <a:r>
                        <a:rPr lang="en-US" sz="1700" b="1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combate</a:t>
                      </a:r>
                      <a:r>
                        <a:rPr lang="en-US" sz="1700" b="1" cap="none" spc="0" dirty="0">
                          <a:solidFill>
                            <a:schemeClr val="tx1"/>
                          </a:solidFill>
                        </a:rPr>
                        <a:t> - 9</a:t>
                      </a:r>
                    </a:p>
                  </a:txBody>
                  <a:tcPr marL="145539" marR="111953" marT="111953" marB="111953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Vibrant, color - 12</a:t>
                      </a:r>
                      <a:endParaRPr lang="en-US" sz="170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7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45539" marR="111953" marT="111953" marB="111953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0365049"/>
                  </a:ext>
                </a:extLst>
              </a:tr>
              <a:tr h="7857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Musical, score - 12</a:t>
                      </a:r>
                      <a:endParaRPr lang="en-US" sz="170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7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45539" marR="111953" marT="111953" marB="111953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Extended, family - 14</a:t>
                      </a:r>
                      <a:endParaRPr lang="en-US" sz="170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7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45539" marR="111953" marT="111953" marB="111953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Power, creep - 10</a:t>
                      </a:r>
                      <a:endParaRPr lang="en-US" sz="170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7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45539" marR="111953" marT="111953" marB="111953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Color, palette -12</a:t>
                      </a:r>
                      <a:endParaRPr lang="en-US" sz="170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7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45539" marR="111953" marT="111953" marB="111953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5827209"/>
                  </a:ext>
                </a:extLst>
              </a:tr>
              <a:tr h="7857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cap="none" spc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n-US" sz="1700" b="1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ass, effect - 10</a:t>
                      </a:r>
                      <a:endParaRPr lang="en-US" sz="170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7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45539" marR="111953" marT="111953" marB="111953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Answer, question -14</a:t>
                      </a:r>
                      <a:endParaRPr lang="en-US" sz="170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7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45539" marR="111953" marT="111953" marB="111953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Micro, transaction - 16</a:t>
                      </a:r>
                      <a:endParaRPr lang="en-US" sz="170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7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45539" marR="111953" marT="111953" marB="111953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Farewell, earthly -15</a:t>
                      </a:r>
                      <a:endParaRPr lang="en-US" sz="170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7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45539" marR="111953" marT="111953" marB="111953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71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0909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4613</TotalTime>
  <Words>479</Words>
  <Application>Microsoft Office PowerPoint</Application>
  <PresentationFormat>Widescreen</PresentationFormat>
  <Paragraphs>88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-apple-system</vt:lpstr>
      <vt:lpstr>Arial</vt:lpstr>
      <vt:lpstr>Calibri</vt:lpstr>
      <vt:lpstr>Calibri Light</vt:lpstr>
      <vt:lpstr>Helvetica Neue Medium</vt:lpstr>
      <vt:lpstr>Office Theme</vt:lpstr>
      <vt:lpstr>Psychedelic Trip Report Generator</vt:lpstr>
      <vt:lpstr>Today’s Agenda</vt:lpstr>
      <vt:lpstr>The Problem</vt:lpstr>
      <vt:lpstr>Primary Goals</vt:lpstr>
      <vt:lpstr>The Data</vt:lpstr>
      <vt:lpstr>Methods</vt:lpstr>
      <vt:lpstr>PowerPoint Presentation</vt:lpstr>
      <vt:lpstr>PowerPoint Presentation</vt:lpstr>
      <vt:lpstr>PowerPoint Presentation</vt:lpstr>
      <vt:lpstr>Review Sentiment Analyzer</vt:lpstr>
      <vt:lpstr>Conclusions</vt:lpstr>
      <vt:lpstr>Recommendations</vt:lpstr>
      <vt:lpstr>Concerns &amp; Interest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Openness to (Psychedelic) Experience</dc:title>
  <dc:creator>Jordan Brady Loewen</dc:creator>
  <cp:lastModifiedBy>Jordan Brady Loewen</cp:lastModifiedBy>
  <cp:revision>11</cp:revision>
  <dcterms:created xsi:type="dcterms:W3CDTF">2023-05-29T21:21:30Z</dcterms:created>
  <dcterms:modified xsi:type="dcterms:W3CDTF">2023-07-31T06:57:30Z</dcterms:modified>
</cp:coreProperties>
</file>